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6" r:id="rId3"/>
    <p:sldId id="273" r:id="rId4"/>
    <p:sldId id="279" r:id="rId5"/>
    <p:sldId id="280" r:id="rId6"/>
    <p:sldId id="281" r:id="rId7"/>
    <p:sldId id="282" r:id="rId8"/>
    <p:sldId id="283" r:id="rId9"/>
    <p:sldId id="285" r:id="rId10"/>
    <p:sldId id="284" r:id="rId11"/>
    <p:sldId id="28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CC8E3-1279-4497-A292-3406B3D1408E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4808C-37D7-4135-B43F-FBD8179A1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EB39A3-816F-4EB5-99C7-B85A91525C7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4808C-37D7-4135-B43F-FBD8179A190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FE82F3A-6CBF-4962-A77F-1B341F211B00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2A42CA3-460F-42B5-B806-8FA04AD778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Terms: Undefined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what we’ve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the figure below to:</a:t>
            </a:r>
          </a:p>
          <a:p>
            <a:pPr lvl="1"/>
            <a:r>
              <a:rPr lang="en-US" dirty="0" smtClean="0"/>
              <a:t>Identify at least one plane</a:t>
            </a:r>
          </a:p>
          <a:p>
            <a:pPr lvl="1"/>
            <a:r>
              <a:rPr lang="en-US" dirty="0" smtClean="0"/>
              <a:t>Identify at least two points</a:t>
            </a:r>
          </a:p>
          <a:p>
            <a:pPr lvl="1"/>
            <a:r>
              <a:rPr lang="en-US" dirty="0" smtClean="0"/>
              <a:t>Identify at least two lines</a:t>
            </a:r>
          </a:p>
          <a:p>
            <a:pPr lvl="1"/>
            <a:r>
              <a:rPr lang="en-US" dirty="0" smtClean="0"/>
              <a:t>Identify three collinear points</a:t>
            </a:r>
          </a:p>
          <a:p>
            <a:pPr lvl="1">
              <a:buNone/>
            </a:pP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09800" y="4267200"/>
          <a:ext cx="3876675" cy="2266950"/>
        </p:xfrm>
        <a:graphic>
          <a:graphicData uri="http://schemas.openxmlformats.org/presentationml/2006/ole">
            <p:oleObj spid="_x0000_s3074" name="Bitmap Image" r:id="rId4" imgW="3877216" imgH="2266667" progId="PBrush">
              <p:embed/>
            </p:oleObj>
          </a:graphicData>
        </a:graphic>
      </p:graphicFrame>
      <p:sp>
        <p:nvSpPr>
          <p:cNvPr id="5" name="SMARTPenAnnotation0"/>
          <p:cNvSpPr/>
          <p:nvPr/>
        </p:nvSpPr>
        <p:spPr>
          <a:xfrm>
            <a:off x="3611879" y="5683567"/>
            <a:ext cx="214314" cy="197039"/>
          </a:xfrm>
          <a:custGeom>
            <a:avLst/>
            <a:gdLst/>
            <a:ahLst/>
            <a:cxnLst/>
            <a:rect l="0" t="0" r="0" b="0"/>
            <a:pathLst>
              <a:path w="214314" h="197039">
                <a:moveTo>
                  <a:pt x="214313" y="0"/>
                </a:moveTo>
                <a:lnTo>
                  <a:pt x="214313" y="97311"/>
                </a:lnTo>
                <a:lnTo>
                  <a:pt x="213361" y="103927"/>
                </a:lnTo>
                <a:lnTo>
                  <a:pt x="211773" y="110242"/>
                </a:lnTo>
                <a:lnTo>
                  <a:pt x="209762" y="116357"/>
                </a:lnTo>
                <a:lnTo>
                  <a:pt x="208421" y="122339"/>
                </a:lnTo>
                <a:lnTo>
                  <a:pt x="207528" y="128232"/>
                </a:lnTo>
                <a:lnTo>
                  <a:pt x="206932" y="134065"/>
                </a:lnTo>
                <a:lnTo>
                  <a:pt x="205582" y="138907"/>
                </a:lnTo>
                <a:lnTo>
                  <a:pt x="203730" y="143087"/>
                </a:lnTo>
                <a:lnTo>
                  <a:pt x="201543" y="146827"/>
                </a:lnTo>
                <a:lnTo>
                  <a:pt x="200084" y="151224"/>
                </a:lnTo>
                <a:lnTo>
                  <a:pt x="199112" y="156062"/>
                </a:lnTo>
                <a:lnTo>
                  <a:pt x="198465" y="161191"/>
                </a:lnTo>
                <a:lnTo>
                  <a:pt x="196127" y="166516"/>
                </a:lnTo>
                <a:lnTo>
                  <a:pt x="192664" y="171971"/>
                </a:lnTo>
                <a:lnTo>
                  <a:pt x="188451" y="177512"/>
                </a:lnTo>
                <a:lnTo>
                  <a:pt x="184688" y="181207"/>
                </a:lnTo>
                <a:lnTo>
                  <a:pt x="181229" y="183669"/>
                </a:lnTo>
                <a:lnTo>
                  <a:pt x="174844" y="187358"/>
                </a:lnTo>
                <a:lnTo>
                  <a:pt x="168831" y="192173"/>
                </a:lnTo>
                <a:lnTo>
                  <a:pt x="164942" y="193838"/>
                </a:lnTo>
                <a:lnTo>
                  <a:pt x="160444" y="194948"/>
                </a:lnTo>
                <a:lnTo>
                  <a:pt x="155540" y="195688"/>
                </a:lnTo>
                <a:lnTo>
                  <a:pt x="151318" y="196181"/>
                </a:lnTo>
                <a:lnTo>
                  <a:pt x="147551" y="196510"/>
                </a:lnTo>
                <a:lnTo>
                  <a:pt x="144088" y="196729"/>
                </a:lnTo>
                <a:lnTo>
                  <a:pt x="132619" y="196973"/>
                </a:lnTo>
                <a:lnTo>
                  <a:pt x="125561" y="197038"/>
                </a:lnTo>
                <a:lnTo>
                  <a:pt x="117997" y="196129"/>
                </a:lnTo>
                <a:lnTo>
                  <a:pt x="110098" y="194570"/>
                </a:lnTo>
                <a:lnTo>
                  <a:pt x="101974" y="192578"/>
                </a:lnTo>
                <a:lnTo>
                  <a:pt x="94653" y="190298"/>
                </a:lnTo>
                <a:lnTo>
                  <a:pt x="87867" y="187825"/>
                </a:lnTo>
                <a:lnTo>
                  <a:pt x="81438" y="185225"/>
                </a:lnTo>
                <a:lnTo>
                  <a:pt x="76200" y="182538"/>
                </a:lnTo>
                <a:lnTo>
                  <a:pt x="71755" y="179794"/>
                </a:lnTo>
                <a:lnTo>
                  <a:pt x="67840" y="177013"/>
                </a:lnTo>
                <a:lnTo>
                  <a:pt x="63324" y="175159"/>
                </a:lnTo>
                <a:lnTo>
                  <a:pt x="58408" y="173923"/>
                </a:lnTo>
                <a:lnTo>
                  <a:pt x="53227" y="173098"/>
                </a:lnTo>
                <a:lnTo>
                  <a:pt x="48820" y="171596"/>
                </a:lnTo>
                <a:lnTo>
                  <a:pt x="44929" y="169643"/>
                </a:lnTo>
                <a:lnTo>
                  <a:pt x="41383" y="167388"/>
                </a:lnTo>
                <a:lnTo>
                  <a:pt x="34903" y="164882"/>
                </a:lnTo>
                <a:lnTo>
                  <a:pt x="31841" y="164214"/>
                </a:lnTo>
                <a:lnTo>
                  <a:pt x="27895" y="162816"/>
                </a:lnTo>
                <a:lnTo>
                  <a:pt x="23359" y="160932"/>
                </a:lnTo>
                <a:lnTo>
                  <a:pt x="18430" y="158723"/>
                </a:lnTo>
                <a:lnTo>
                  <a:pt x="14192" y="157250"/>
                </a:lnTo>
                <a:lnTo>
                  <a:pt x="10414" y="15626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learn about points, lines, and planes.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describe lines, points, and planes in writing.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geometry?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geometry derives from the Greek words geo (earth) and </a:t>
            </a:r>
            <a:r>
              <a:rPr lang="en-US" dirty="0" err="1" smtClean="0"/>
              <a:t>metria</a:t>
            </a:r>
            <a:r>
              <a:rPr lang="en-US" dirty="0"/>
              <a:t> </a:t>
            </a:r>
            <a:r>
              <a:rPr lang="en-US" dirty="0" smtClean="0"/>
              <a:t>(measure).</a:t>
            </a:r>
          </a:p>
          <a:p>
            <a:r>
              <a:rPr lang="en-US" dirty="0" smtClean="0"/>
              <a:t>Essentially, geometry is the study of spatial relationships.</a:t>
            </a:r>
          </a:p>
          <a:p>
            <a:r>
              <a:rPr lang="en-US" dirty="0" smtClean="0"/>
              <a:t>We will be studying mainly two-dimensional geometry in this course.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Undefined terms have intuitive, rather than concrete meaning.</a:t>
            </a:r>
          </a:p>
          <a:p>
            <a:r>
              <a:rPr lang="en-US" smtClean="0"/>
              <a:t>These are the </a:t>
            </a:r>
            <a:r>
              <a:rPr lang="en-US" dirty="0" smtClean="0"/>
              <a:t>important undefined terms that are basic to the study of geometry:</a:t>
            </a:r>
          </a:p>
          <a:p>
            <a:pPr lvl="1"/>
            <a:r>
              <a:rPr lang="en-US" dirty="0" smtClean="0"/>
              <a:t>Point</a:t>
            </a:r>
          </a:p>
          <a:p>
            <a:pPr lvl="1"/>
            <a:r>
              <a:rPr lang="en-US" dirty="0" smtClean="0"/>
              <a:t>Line</a:t>
            </a:r>
          </a:p>
          <a:p>
            <a:pPr lvl="1"/>
            <a:r>
              <a:rPr lang="en-US" dirty="0" smtClean="0"/>
              <a:t>Plane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</a:t>
            </a:r>
            <a:r>
              <a:rPr lang="en-US" dirty="0"/>
              <a:t>to Euclid, </a:t>
            </a:r>
            <a:r>
              <a:rPr lang="en-US" dirty="0" smtClean="0"/>
              <a:t>a point is “that </a:t>
            </a:r>
            <a:r>
              <a:rPr lang="en-US" dirty="0"/>
              <a:t>which has no size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We represent a point using a dot, but in actuality a point is a specific position in space.</a:t>
            </a:r>
          </a:p>
          <a:p>
            <a:r>
              <a:rPr lang="en-US" dirty="0" smtClean="0"/>
              <a:t>Points are usually labeled with capital letter.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	• A</a:t>
            </a:r>
          </a:p>
          <a:p>
            <a:endParaRPr lang="en-US" dirty="0"/>
          </a:p>
        </p:txBody>
      </p:sp>
      <p:sp>
        <p:nvSpPr>
          <p:cNvPr id="12" name="SMARTPenAnnotation55"/>
          <p:cNvSpPr/>
          <p:nvPr/>
        </p:nvSpPr>
        <p:spPr>
          <a:xfrm>
            <a:off x="8001000" y="3772328"/>
            <a:ext cx="64631" cy="76574"/>
          </a:xfrm>
          <a:custGeom>
            <a:avLst/>
            <a:gdLst/>
            <a:ahLst/>
            <a:cxnLst/>
            <a:rect l="0" t="0" r="0" b="0"/>
            <a:pathLst>
              <a:path w="64631" h="76574">
                <a:moveTo>
                  <a:pt x="42862" y="8144"/>
                </a:moveTo>
                <a:lnTo>
                  <a:pt x="28100" y="8144"/>
                </a:lnTo>
                <a:lnTo>
                  <a:pt x="26353" y="9097"/>
                </a:lnTo>
                <a:lnTo>
                  <a:pt x="24236" y="10684"/>
                </a:lnTo>
                <a:lnTo>
                  <a:pt x="21873" y="12695"/>
                </a:lnTo>
                <a:lnTo>
                  <a:pt x="18392" y="14988"/>
                </a:lnTo>
                <a:lnTo>
                  <a:pt x="14166" y="17469"/>
                </a:lnTo>
                <a:lnTo>
                  <a:pt x="9444" y="20076"/>
                </a:lnTo>
                <a:lnTo>
                  <a:pt x="6296" y="22766"/>
                </a:lnTo>
                <a:lnTo>
                  <a:pt x="4197" y="25512"/>
                </a:lnTo>
                <a:lnTo>
                  <a:pt x="2798" y="28295"/>
                </a:lnTo>
                <a:lnTo>
                  <a:pt x="1865" y="33008"/>
                </a:lnTo>
                <a:lnTo>
                  <a:pt x="1244" y="39008"/>
                </a:lnTo>
                <a:lnTo>
                  <a:pt x="828" y="45865"/>
                </a:lnTo>
                <a:lnTo>
                  <a:pt x="1504" y="51389"/>
                </a:lnTo>
                <a:lnTo>
                  <a:pt x="2909" y="56024"/>
                </a:lnTo>
                <a:lnTo>
                  <a:pt x="4796" y="60066"/>
                </a:lnTo>
                <a:lnTo>
                  <a:pt x="7008" y="63714"/>
                </a:lnTo>
                <a:lnTo>
                  <a:pt x="9435" y="67098"/>
                </a:lnTo>
                <a:lnTo>
                  <a:pt x="12004" y="70307"/>
                </a:lnTo>
                <a:lnTo>
                  <a:pt x="15623" y="71493"/>
                </a:lnTo>
                <a:lnTo>
                  <a:pt x="19941" y="71332"/>
                </a:lnTo>
                <a:lnTo>
                  <a:pt x="24723" y="70272"/>
                </a:lnTo>
                <a:lnTo>
                  <a:pt x="28864" y="69565"/>
                </a:lnTo>
                <a:lnTo>
                  <a:pt x="32577" y="69094"/>
                </a:lnTo>
                <a:lnTo>
                  <a:pt x="36006" y="68780"/>
                </a:lnTo>
                <a:lnTo>
                  <a:pt x="38291" y="67618"/>
                </a:lnTo>
                <a:lnTo>
                  <a:pt x="39815" y="65891"/>
                </a:lnTo>
                <a:lnTo>
                  <a:pt x="40831" y="63787"/>
                </a:lnTo>
                <a:lnTo>
                  <a:pt x="42460" y="61432"/>
                </a:lnTo>
                <a:lnTo>
                  <a:pt x="44500" y="58909"/>
                </a:lnTo>
                <a:lnTo>
                  <a:pt x="46811" y="56275"/>
                </a:lnTo>
                <a:lnTo>
                  <a:pt x="49305" y="53566"/>
                </a:lnTo>
                <a:lnTo>
                  <a:pt x="54616" y="48017"/>
                </a:lnTo>
                <a:lnTo>
                  <a:pt x="56412" y="45204"/>
                </a:lnTo>
                <a:lnTo>
                  <a:pt x="57611" y="42375"/>
                </a:lnTo>
                <a:lnTo>
                  <a:pt x="58410" y="39538"/>
                </a:lnTo>
                <a:lnTo>
                  <a:pt x="59895" y="36693"/>
                </a:lnTo>
                <a:lnTo>
                  <a:pt x="61838" y="33844"/>
                </a:lnTo>
                <a:lnTo>
                  <a:pt x="64084" y="30992"/>
                </a:lnTo>
                <a:lnTo>
                  <a:pt x="64630" y="27186"/>
                </a:lnTo>
                <a:lnTo>
                  <a:pt x="64042" y="22744"/>
                </a:lnTo>
                <a:lnTo>
                  <a:pt x="62697" y="17877"/>
                </a:lnTo>
                <a:lnTo>
                  <a:pt x="60848" y="14633"/>
                </a:lnTo>
                <a:lnTo>
                  <a:pt x="58663" y="12470"/>
                </a:lnTo>
                <a:lnTo>
                  <a:pt x="56253" y="11028"/>
                </a:lnTo>
                <a:lnTo>
                  <a:pt x="53695" y="9114"/>
                </a:lnTo>
                <a:lnTo>
                  <a:pt x="51037" y="6886"/>
                </a:lnTo>
                <a:lnTo>
                  <a:pt x="48312" y="4448"/>
                </a:lnTo>
                <a:lnTo>
                  <a:pt x="45543" y="2822"/>
                </a:lnTo>
                <a:lnTo>
                  <a:pt x="42743" y="1739"/>
                </a:lnTo>
                <a:lnTo>
                  <a:pt x="39926" y="1016"/>
                </a:lnTo>
                <a:lnTo>
                  <a:pt x="37095" y="535"/>
                </a:lnTo>
                <a:lnTo>
                  <a:pt x="34255" y="214"/>
                </a:lnTo>
                <a:lnTo>
                  <a:pt x="31408" y="0"/>
                </a:lnTo>
                <a:lnTo>
                  <a:pt x="28559" y="809"/>
                </a:lnTo>
                <a:lnTo>
                  <a:pt x="25706" y="2302"/>
                </a:lnTo>
                <a:lnTo>
                  <a:pt x="18836" y="6990"/>
                </a:lnTo>
                <a:lnTo>
                  <a:pt x="18271" y="8327"/>
                </a:lnTo>
                <a:lnTo>
                  <a:pt x="17896" y="10171"/>
                </a:lnTo>
                <a:lnTo>
                  <a:pt x="17646" y="12353"/>
                </a:lnTo>
                <a:lnTo>
                  <a:pt x="16526" y="14760"/>
                </a:lnTo>
                <a:lnTo>
                  <a:pt x="14828" y="17317"/>
                </a:lnTo>
                <a:lnTo>
                  <a:pt x="12742" y="19975"/>
                </a:lnTo>
                <a:lnTo>
                  <a:pt x="11352" y="22699"/>
                </a:lnTo>
                <a:lnTo>
                  <a:pt x="10425" y="25467"/>
                </a:lnTo>
                <a:lnTo>
                  <a:pt x="9808" y="28265"/>
                </a:lnTo>
                <a:lnTo>
                  <a:pt x="8443" y="32036"/>
                </a:lnTo>
                <a:lnTo>
                  <a:pt x="6582" y="36455"/>
                </a:lnTo>
                <a:lnTo>
                  <a:pt x="4388" y="41305"/>
                </a:lnTo>
                <a:lnTo>
                  <a:pt x="2926" y="45491"/>
                </a:lnTo>
                <a:lnTo>
                  <a:pt x="1950" y="49235"/>
                </a:lnTo>
                <a:lnTo>
                  <a:pt x="1300" y="52683"/>
                </a:lnTo>
                <a:lnTo>
                  <a:pt x="1820" y="55934"/>
                </a:lnTo>
                <a:lnTo>
                  <a:pt x="3118" y="59054"/>
                </a:lnTo>
                <a:lnTo>
                  <a:pt x="4936" y="62087"/>
                </a:lnTo>
                <a:lnTo>
                  <a:pt x="7101" y="65061"/>
                </a:lnTo>
                <a:lnTo>
                  <a:pt x="9496" y="67996"/>
                </a:lnTo>
                <a:lnTo>
                  <a:pt x="12045" y="70905"/>
                </a:lnTo>
                <a:lnTo>
                  <a:pt x="14698" y="72845"/>
                </a:lnTo>
                <a:lnTo>
                  <a:pt x="17419" y="74138"/>
                </a:lnTo>
                <a:lnTo>
                  <a:pt x="20184" y="75000"/>
                </a:lnTo>
                <a:lnTo>
                  <a:pt x="22982" y="75575"/>
                </a:lnTo>
                <a:lnTo>
                  <a:pt x="25799" y="75958"/>
                </a:lnTo>
                <a:lnTo>
                  <a:pt x="28628" y="76213"/>
                </a:lnTo>
                <a:lnTo>
                  <a:pt x="31468" y="76383"/>
                </a:lnTo>
                <a:lnTo>
                  <a:pt x="37163" y="76573"/>
                </a:lnTo>
                <a:lnTo>
                  <a:pt x="40016" y="75671"/>
                </a:lnTo>
                <a:lnTo>
                  <a:pt x="42869" y="74117"/>
                </a:lnTo>
                <a:lnTo>
                  <a:pt x="45724" y="72128"/>
                </a:lnTo>
                <a:lnTo>
                  <a:pt x="48581" y="69850"/>
                </a:lnTo>
                <a:lnTo>
                  <a:pt x="51437" y="67379"/>
                </a:lnTo>
                <a:lnTo>
                  <a:pt x="54293" y="64779"/>
                </a:lnTo>
                <a:lnTo>
                  <a:pt x="56198" y="60188"/>
                </a:lnTo>
                <a:lnTo>
                  <a:pt x="57467" y="54270"/>
                </a:lnTo>
                <a:lnTo>
                  <a:pt x="59506" y="37893"/>
                </a:lnTo>
                <a:lnTo>
                  <a:pt x="59672" y="35596"/>
                </a:lnTo>
                <a:lnTo>
                  <a:pt x="59784" y="33113"/>
                </a:lnTo>
                <a:lnTo>
                  <a:pt x="59859" y="30505"/>
                </a:lnTo>
                <a:lnTo>
                  <a:pt x="58003" y="27814"/>
                </a:lnTo>
                <a:lnTo>
                  <a:pt x="54860" y="25068"/>
                </a:lnTo>
                <a:lnTo>
                  <a:pt x="50862" y="22284"/>
                </a:lnTo>
                <a:lnTo>
                  <a:pt x="47242" y="20428"/>
                </a:lnTo>
                <a:lnTo>
                  <a:pt x="43877" y="19191"/>
                </a:lnTo>
                <a:lnTo>
                  <a:pt x="40682" y="18366"/>
                </a:lnTo>
                <a:lnTo>
                  <a:pt x="36646" y="17817"/>
                </a:lnTo>
                <a:lnTo>
                  <a:pt x="32050" y="17450"/>
                </a:lnTo>
                <a:lnTo>
                  <a:pt x="22817" y="17043"/>
                </a:lnTo>
                <a:lnTo>
                  <a:pt x="19021" y="16934"/>
                </a:lnTo>
                <a:lnTo>
                  <a:pt x="0" y="25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"/>
          <p:cNvSpPr/>
          <p:nvPr/>
        </p:nvSpPr>
        <p:spPr>
          <a:xfrm>
            <a:off x="8216618" y="3651885"/>
            <a:ext cx="32985" cy="257176"/>
          </a:xfrm>
          <a:custGeom>
            <a:avLst/>
            <a:gdLst/>
            <a:ahLst/>
            <a:cxnLst/>
            <a:rect l="0" t="0" r="0" b="0"/>
            <a:pathLst>
              <a:path w="32985" h="257176">
                <a:moveTo>
                  <a:pt x="32984" y="0"/>
                </a:moveTo>
                <a:lnTo>
                  <a:pt x="28433" y="9101"/>
                </a:lnTo>
                <a:lnTo>
                  <a:pt x="27092" y="14640"/>
                </a:lnTo>
                <a:lnTo>
                  <a:pt x="26199" y="21190"/>
                </a:lnTo>
                <a:lnTo>
                  <a:pt x="25603" y="28414"/>
                </a:lnTo>
                <a:lnTo>
                  <a:pt x="24254" y="34182"/>
                </a:lnTo>
                <a:lnTo>
                  <a:pt x="22401" y="38981"/>
                </a:lnTo>
                <a:lnTo>
                  <a:pt x="20214" y="43132"/>
                </a:lnTo>
                <a:lnTo>
                  <a:pt x="18756" y="50662"/>
                </a:lnTo>
                <a:lnTo>
                  <a:pt x="17784" y="60444"/>
                </a:lnTo>
                <a:lnTo>
                  <a:pt x="17136" y="71729"/>
                </a:lnTo>
                <a:lnTo>
                  <a:pt x="15751" y="81156"/>
                </a:lnTo>
                <a:lnTo>
                  <a:pt x="13874" y="89347"/>
                </a:lnTo>
                <a:lnTo>
                  <a:pt x="11672" y="96712"/>
                </a:lnTo>
                <a:lnTo>
                  <a:pt x="10204" y="104479"/>
                </a:lnTo>
                <a:lnTo>
                  <a:pt x="9224" y="112515"/>
                </a:lnTo>
                <a:lnTo>
                  <a:pt x="8572" y="120730"/>
                </a:lnTo>
                <a:lnTo>
                  <a:pt x="7184" y="128111"/>
                </a:lnTo>
                <a:lnTo>
                  <a:pt x="5307" y="134938"/>
                </a:lnTo>
                <a:lnTo>
                  <a:pt x="3103" y="141393"/>
                </a:lnTo>
                <a:lnTo>
                  <a:pt x="1633" y="147602"/>
                </a:lnTo>
                <a:lnTo>
                  <a:pt x="653" y="153646"/>
                </a:lnTo>
                <a:lnTo>
                  <a:pt x="0" y="159581"/>
                </a:lnTo>
                <a:lnTo>
                  <a:pt x="517" y="166395"/>
                </a:lnTo>
                <a:lnTo>
                  <a:pt x="1815" y="173795"/>
                </a:lnTo>
                <a:lnTo>
                  <a:pt x="3632" y="181586"/>
                </a:lnTo>
                <a:lnTo>
                  <a:pt x="4844" y="187732"/>
                </a:lnTo>
                <a:lnTo>
                  <a:pt x="5651" y="192782"/>
                </a:lnTo>
                <a:lnTo>
                  <a:pt x="6190" y="197101"/>
                </a:lnTo>
                <a:lnTo>
                  <a:pt x="6788" y="204440"/>
                </a:lnTo>
                <a:lnTo>
                  <a:pt x="1583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"/>
          <p:cNvSpPr/>
          <p:nvPr/>
        </p:nvSpPr>
        <p:spPr>
          <a:xfrm>
            <a:off x="8198167" y="3566321"/>
            <a:ext cx="299172" cy="282335"/>
          </a:xfrm>
          <a:custGeom>
            <a:avLst/>
            <a:gdLst/>
            <a:ahLst/>
            <a:cxnLst/>
            <a:rect l="0" t="0" r="0" b="0"/>
            <a:pathLst>
              <a:path w="299172" h="282335">
                <a:moveTo>
                  <a:pt x="0" y="111281"/>
                </a:moveTo>
                <a:lnTo>
                  <a:pt x="4551" y="93078"/>
                </a:lnTo>
                <a:lnTo>
                  <a:pt x="6844" y="86763"/>
                </a:lnTo>
                <a:lnTo>
                  <a:pt x="9325" y="81601"/>
                </a:lnTo>
                <a:lnTo>
                  <a:pt x="11931" y="77206"/>
                </a:lnTo>
                <a:lnTo>
                  <a:pt x="16526" y="72372"/>
                </a:lnTo>
                <a:lnTo>
                  <a:pt x="22449" y="67244"/>
                </a:lnTo>
                <a:lnTo>
                  <a:pt x="29253" y="61921"/>
                </a:lnTo>
                <a:lnTo>
                  <a:pt x="35694" y="56467"/>
                </a:lnTo>
                <a:lnTo>
                  <a:pt x="41894" y="50926"/>
                </a:lnTo>
                <a:lnTo>
                  <a:pt x="47932" y="45327"/>
                </a:lnTo>
                <a:lnTo>
                  <a:pt x="54815" y="39689"/>
                </a:lnTo>
                <a:lnTo>
                  <a:pt x="62261" y="34025"/>
                </a:lnTo>
                <a:lnTo>
                  <a:pt x="70081" y="28345"/>
                </a:lnTo>
                <a:lnTo>
                  <a:pt x="80058" y="23605"/>
                </a:lnTo>
                <a:lnTo>
                  <a:pt x="91473" y="19493"/>
                </a:lnTo>
                <a:lnTo>
                  <a:pt x="103844" y="15799"/>
                </a:lnTo>
                <a:lnTo>
                  <a:pt x="113997" y="12384"/>
                </a:lnTo>
                <a:lnTo>
                  <a:pt x="122671" y="9155"/>
                </a:lnTo>
                <a:lnTo>
                  <a:pt x="130358" y="6050"/>
                </a:lnTo>
                <a:lnTo>
                  <a:pt x="137388" y="3979"/>
                </a:lnTo>
                <a:lnTo>
                  <a:pt x="143980" y="2599"/>
                </a:lnTo>
                <a:lnTo>
                  <a:pt x="150278" y="1679"/>
                </a:lnTo>
                <a:lnTo>
                  <a:pt x="156383" y="1065"/>
                </a:lnTo>
                <a:lnTo>
                  <a:pt x="162359" y="657"/>
                </a:lnTo>
                <a:lnTo>
                  <a:pt x="168247" y="384"/>
                </a:lnTo>
                <a:lnTo>
                  <a:pt x="184949" y="81"/>
                </a:lnTo>
                <a:lnTo>
                  <a:pt x="194736" y="0"/>
                </a:lnTo>
                <a:lnTo>
                  <a:pt x="202214" y="899"/>
                </a:lnTo>
                <a:lnTo>
                  <a:pt x="208152" y="2451"/>
                </a:lnTo>
                <a:lnTo>
                  <a:pt x="219975" y="7234"/>
                </a:lnTo>
                <a:lnTo>
                  <a:pt x="220945" y="8579"/>
                </a:lnTo>
                <a:lnTo>
                  <a:pt x="223263" y="15022"/>
                </a:lnTo>
                <a:lnTo>
                  <a:pt x="227181" y="20239"/>
                </a:lnTo>
                <a:lnTo>
                  <a:pt x="227654" y="22964"/>
                </a:lnTo>
                <a:lnTo>
                  <a:pt x="227017" y="25733"/>
                </a:lnTo>
                <a:lnTo>
                  <a:pt x="225639" y="28532"/>
                </a:lnTo>
                <a:lnTo>
                  <a:pt x="224109" y="36721"/>
                </a:lnTo>
                <a:lnTo>
                  <a:pt x="223701" y="41572"/>
                </a:lnTo>
                <a:lnTo>
                  <a:pt x="221525" y="45758"/>
                </a:lnTo>
                <a:lnTo>
                  <a:pt x="214026" y="52950"/>
                </a:lnTo>
                <a:lnTo>
                  <a:pt x="207454" y="60011"/>
                </a:lnTo>
                <a:lnTo>
                  <a:pt x="199263" y="69481"/>
                </a:lnTo>
                <a:lnTo>
                  <a:pt x="189992" y="80557"/>
                </a:lnTo>
                <a:lnTo>
                  <a:pt x="181906" y="88893"/>
                </a:lnTo>
                <a:lnTo>
                  <a:pt x="174611" y="95403"/>
                </a:lnTo>
                <a:lnTo>
                  <a:pt x="150162" y="114197"/>
                </a:lnTo>
                <a:lnTo>
                  <a:pt x="140113" y="121797"/>
                </a:lnTo>
                <a:lnTo>
                  <a:pt x="130556" y="127817"/>
                </a:lnTo>
                <a:lnTo>
                  <a:pt x="121327" y="132783"/>
                </a:lnTo>
                <a:lnTo>
                  <a:pt x="112317" y="137045"/>
                </a:lnTo>
                <a:lnTo>
                  <a:pt x="105358" y="140840"/>
                </a:lnTo>
                <a:lnTo>
                  <a:pt x="99766" y="144322"/>
                </a:lnTo>
                <a:lnTo>
                  <a:pt x="95085" y="147596"/>
                </a:lnTo>
                <a:lnTo>
                  <a:pt x="90061" y="150731"/>
                </a:lnTo>
                <a:lnTo>
                  <a:pt x="84805" y="153774"/>
                </a:lnTo>
                <a:lnTo>
                  <a:pt x="79397" y="156754"/>
                </a:lnTo>
                <a:lnTo>
                  <a:pt x="70848" y="160067"/>
                </a:lnTo>
                <a:lnTo>
                  <a:pt x="67234" y="160950"/>
                </a:lnTo>
                <a:lnTo>
                  <a:pt x="63873" y="160586"/>
                </a:lnTo>
                <a:lnTo>
                  <a:pt x="60680" y="159391"/>
                </a:lnTo>
                <a:lnTo>
                  <a:pt x="57598" y="157642"/>
                </a:lnTo>
                <a:lnTo>
                  <a:pt x="56495" y="155523"/>
                </a:lnTo>
                <a:lnTo>
                  <a:pt x="56715" y="153158"/>
                </a:lnTo>
                <a:lnTo>
                  <a:pt x="59356" y="147070"/>
                </a:lnTo>
                <a:lnTo>
                  <a:pt x="67339" y="141157"/>
                </a:lnTo>
                <a:lnTo>
                  <a:pt x="73467" y="136914"/>
                </a:lnTo>
                <a:lnTo>
                  <a:pt x="79457" y="133132"/>
                </a:lnTo>
                <a:lnTo>
                  <a:pt x="85358" y="129658"/>
                </a:lnTo>
                <a:lnTo>
                  <a:pt x="91195" y="126390"/>
                </a:lnTo>
                <a:lnTo>
                  <a:pt x="96992" y="124211"/>
                </a:lnTo>
                <a:lnTo>
                  <a:pt x="102761" y="122759"/>
                </a:lnTo>
                <a:lnTo>
                  <a:pt x="108512" y="121790"/>
                </a:lnTo>
                <a:lnTo>
                  <a:pt x="115204" y="119240"/>
                </a:lnTo>
                <a:lnTo>
                  <a:pt x="122523" y="115634"/>
                </a:lnTo>
                <a:lnTo>
                  <a:pt x="130260" y="111326"/>
                </a:lnTo>
                <a:lnTo>
                  <a:pt x="138275" y="108453"/>
                </a:lnTo>
                <a:lnTo>
                  <a:pt x="146476" y="106538"/>
                </a:lnTo>
                <a:lnTo>
                  <a:pt x="154801" y="105262"/>
                </a:lnTo>
                <a:lnTo>
                  <a:pt x="162255" y="103458"/>
                </a:lnTo>
                <a:lnTo>
                  <a:pt x="169130" y="101303"/>
                </a:lnTo>
                <a:lnTo>
                  <a:pt x="175618" y="98914"/>
                </a:lnTo>
                <a:lnTo>
                  <a:pt x="181849" y="97322"/>
                </a:lnTo>
                <a:lnTo>
                  <a:pt x="187907" y="96260"/>
                </a:lnTo>
                <a:lnTo>
                  <a:pt x="193851" y="95552"/>
                </a:lnTo>
                <a:lnTo>
                  <a:pt x="201624" y="96032"/>
                </a:lnTo>
                <a:lnTo>
                  <a:pt x="210616" y="97305"/>
                </a:lnTo>
                <a:lnTo>
                  <a:pt x="220421" y="99106"/>
                </a:lnTo>
                <a:lnTo>
                  <a:pt x="227910" y="100307"/>
                </a:lnTo>
                <a:lnTo>
                  <a:pt x="233855" y="101108"/>
                </a:lnTo>
                <a:lnTo>
                  <a:pt x="238771" y="101641"/>
                </a:lnTo>
                <a:lnTo>
                  <a:pt x="243953" y="102949"/>
                </a:lnTo>
                <a:lnTo>
                  <a:pt x="249313" y="104774"/>
                </a:lnTo>
                <a:lnTo>
                  <a:pt x="254791" y="106943"/>
                </a:lnTo>
                <a:lnTo>
                  <a:pt x="263418" y="111893"/>
                </a:lnTo>
                <a:lnTo>
                  <a:pt x="270427" y="117268"/>
                </a:lnTo>
                <a:lnTo>
                  <a:pt x="276718" y="122832"/>
                </a:lnTo>
                <a:lnTo>
                  <a:pt x="285228" y="131020"/>
                </a:lnTo>
                <a:lnTo>
                  <a:pt x="290164" y="135870"/>
                </a:lnTo>
                <a:lnTo>
                  <a:pt x="293455" y="141009"/>
                </a:lnTo>
                <a:lnTo>
                  <a:pt x="295650" y="146340"/>
                </a:lnTo>
                <a:lnTo>
                  <a:pt x="297112" y="151798"/>
                </a:lnTo>
                <a:lnTo>
                  <a:pt x="298738" y="160404"/>
                </a:lnTo>
                <a:lnTo>
                  <a:pt x="299171" y="164032"/>
                </a:lnTo>
                <a:lnTo>
                  <a:pt x="298508" y="169308"/>
                </a:lnTo>
                <a:lnTo>
                  <a:pt x="297112" y="175684"/>
                </a:lnTo>
                <a:lnTo>
                  <a:pt x="295230" y="182791"/>
                </a:lnTo>
                <a:lnTo>
                  <a:pt x="292070" y="190387"/>
                </a:lnTo>
                <a:lnTo>
                  <a:pt x="288059" y="198308"/>
                </a:lnTo>
                <a:lnTo>
                  <a:pt x="279474" y="213778"/>
                </a:lnTo>
                <a:lnTo>
                  <a:pt x="272484" y="227002"/>
                </a:lnTo>
                <a:lnTo>
                  <a:pt x="268334" y="232244"/>
                </a:lnTo>
                <a:lnTo>
                  <a:pt x="263661" y="236691"/>
                </a:lnTo>
                <a:lnTo>
                  <a:pt x="254342" y="244171"/>
                </a:lnTo>
                <a:lnTo>
                  <a:pt x="247026" y="250671"/>
                </a:lnTo>
                <a:lnTo>
                  <a:pt x="240600" y="256735"/>
                </a:lnTo>
                <a:lnTo>
                  <a:pt x="233616" y="262604"/>
                </a:lnTo>
                <a:lnTo>
                  <a:pt x="229086" y="265504"/>
                </a:lnTo>
                <a:lnTo>
                  <a:pt x="224162" y="268389"/>
                </a:lnTo>
                <a:lnTo>
                  <a:pt x="218974" y="270312"/>
                </a:lnTo>
                <a:lnTo>
                  <a:pt x="213611" y="271594"/>
                </a:lnTo>
                <a:lnTo>
                  <a:pt x="208129" y="272449"/>
                </a:lnTo>
                <a:lnTo>
                  <a:pt x="199500" y="275939"/>
                </a:lnTo>
                <a:lnTo>
                  <a:pt x="195865" y="278203"/>
                </a:lnTo>
                <a:lnTo>
                  <a:pt x="189631" y="279712"/>
                </a:lnTo>
                <a:lnTo>
                  <a:pt x="181667" y="280718"/>
                </a:lnTo>
                <a:lnTo>
                  <a:pt x="165513" y="281837"/>
                </a:lnTo>
                <a:lnTo>
                  <a:pt x="155159" y="282334"/>
                </a:lnTo>
                <a:lnTo>
                  <a:pt x="149159" y="281513"/>
                </a:lnTo>
                <a:lnTo>
                  <a:pt x="142302" y="280015"/>
                </a:lnTo>
                <a:lnTo>
                  <a:pt x="134873" y="278062"/>
                </a:lnTo>
                <a:lnTo>
                  <a:pt x="127063" y="275809"/>
                </a:lnTo>
                <a:lnTo>
                  <a:pt x="110764" y="270764"/>
                </a:lnTo>
                <a:lnTo>
                  <a:pt x="104323" y="269038"/>
                </a:lnTo>
                <a:lnTo>
                  <a:pt x="99076" y="267888"/>
                </a:lnTo>
                <a:lnTo>
                  <a:pt x="94626" y="267120"/>
                </a:lnTo>
                <a:lnTo>
                  <a:pt x="88802" y="265657"/>
                </a:lnTo>
                <a:lnTo>
                  <a:pt x="82061" y="263728"/>
                </a:lnTo>
                <a:lnTo>
                  <a:pt x="74710" y="261490"/>
                </a:lnTo>
                <a:lnTo>
                  <a:pt x="68857" y="259998"/>
                </a:lnTo>
                <a:lnTo>
                  <a:pt x="64002" y="259003"/>
                </a:lnTo>
                <a:lnTo>
                  <a:pt x="51435" y="2655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"/>
          <p:cNvSpPr/>
          <p:nvPr/>
        </p:nvSpPr>
        <p:spPr>
          <a:xfrm>
            <a:off x="7041351" y="4809172"/>
            <a:ext cx="85255" cy="109754"/>
          </a:xfrm>
          <a:custGeom>
            <a:avLst/>
            <a:gdLst/>
            <a:ahLst/>
            <a:cxnLst/>
            <a:rect l="0" t="0" r="0" b="0"/>
            <a:pathLst>
              <a:path w="85255" h="109754">
                <a:moveTo>
                  <a:pt x="59536" y="85725"/>
                </a:moveTo>
                <a:lnTo>
                  <a:pt x="50434" y="81175"/>
                </a:lnTo>
                <a:lnTo>
                  <a:pt x="46801" y="78881"/>
                </a:lnTo>
                <a:lnTo>
                  <a:pt x="43426" y="76400"/>
                </a:lnTo>
                <a:lnTo>
                  <a:pt x="40224" y="73793"/>
                </a:lnTo>
                <a:lnTo>
                  <a:pt x="37137" y="72056"/>
                </a:lnTo>
                <a:lnTo>
                  <a:pt x="34125" y="70897"/>
                </a:lnTo>
                <a:lnTo>
                  <a:pt x="31166" y="70125"/>
                </a:lnTo>
                <a:lnTo>
                  <a:pt x="28240" y="69610"/>
                </a:lnTo>
                <a:lnTo>
                  <a:pt x="25337" y="69267"/>
                </a:lnTo>
                <a:lnTo>
                  <a:pt x="22449" y="69038"/>
                </a:lnTo>
                <a:lnTo>
                  <a:pt x="19572" y="68885"/>
                </a:lnTo>
                <a:lnTo>
                  <a:pt x="13834" y="68715"/>
                </a:lnTo>
                <a:lnTo>
                  <a:pt x="11923" y="69623"/>
                </a:lnTo>
                <a:lnTo>
                  <a:pt x="10649" y="71180"/>
                </a:lnTo>
                <a:lnTo>
                  <a:pt x="9800" y="73171"/>
                </a:lnTo>
                <a:lnTo>
                  <a:pt x="9234" y="75451"/>
                </a:lnTo>
                <a:lnTo>
                  <a:pt x="8856" y="77923"/>
                </a:lnTo>
                <a:lnTo>
                  <a:pt x="8604" y="80524"/>
                </a:lnTo>
                <a:lnTo>
                  <a:pt x="8437" y="83210"/>
                </a:lnTo>
                <a:lnTo>
                  <a:pt x="8251" y="88735"/>
                </a:lnTo>
                <a:lnTo>
                  <a:pt x="9153" y="91542"/>
                </a:lnTo>
                <a:lnTo>
                  <a:pt x="10708" y="94365"/>
                </a:lnTo>
                <a:lnTo>
                  <a:pt x="12696" y="97201"/>
                </a:lnTo>
                <a:lnTo>
                  <a:pt x="14974" y="100043"/>
                </a:lnTo>
                <a:lnTo>
                  <a:pt x="17446" y="102890"/>
                </a:lnTo>
                <a:lnTo>
                  <a:pt x="20045" y="105741"/>
                </a:lnTo>
                <a:lnTo>
                  <a:pt x="22732" y="107641"/>
                </a:lnTo>
                <a:lnTo>
                  <a:pt x="25475" y="108909"/>
                </a:lnTo>
                <a:lnTo>
                  <a:pt x="28256" y="109753"/>
                </a:lnTo>
                <a:lnTo>
                  <a:pt x="32015" y="109364"/>
                </a:lnTo>
                <a:lnTo>
                  <a:pt x="36427" y="108151"/>
                </a:lnTo>
                <a:lnTo>
                  <a:pt x="41272" y="106391"/>
                </a:lnTo>
                <a:lnTo>
                  <a:pt x="45455" y="104265"/>
                </a:lnTo>
                <a:lnTo>
                  <a:pt x="49196" y="101895"/>
                </a:lnTo>
                <a:lnTo>
                  <a:pt x="52643" y="99362"/>
                </a:lnTo>
                <a:lnTo>
                  <a:pt x="55894" y="95770"/>
                </a:lnTo>
                <a:lnTo>
                  <a:pt x="59012" y="91469"/>
                </a:lnTo>
                <a:lnTo>
                  <a:pt x="62044" y="86697"/>
                </a:lnTo>
                <a:lnTo>
                  <a:pt x="64065" y="82563"/>
                </a:lnTo>
                <a:lnTo>
                  <a:pt x="65413" y="78855"/>
                </a:lnTo>
                <a:lnTo>
                  <a:pt x="66312" y="75430"/>
                </a:lnTo>
                <a:lnTo>
                  <a:pt x="67863" y="71241"/>
                </a:lnTo>
                <a:lnTo>
                  <a:pt x="69850" y="66544"/>
                </a:lnTo>
                <a:lnTo>
                  <a:pt x="72127" y="61508"/>
                </a:lnTo>
                <a:lnTo>
                  <a:pt x="73644" y="57198"/>
                </a:lnTo>
                <a:lnTo>
                  <a:pt x="74658" y="53372"/>
                </a:lnTo>
                <a:lnTo>
                  <a:pt x="75332" y="49869"/>
                </a:lnTo>
                <a:lnTo>
                  <a:pt x="75782" y="46581"/>
                </a:lnTo>
                <a:lnTo>
                  <a:pt x="76082" y="43437"/>
                </a:lnTo>
                <a:lnTo>
                  <a:pt x="76563" y="36097"/>
                </a:lnTo>
                <a:lnTo>
                  <a:pt x="76646" y="25724"/>
                </a:lnTo>
                <a:lnTo>
                  <a:pt x="75706" y="21912"/>
                </a:lnTo>
                <a:lnTo>
                  <a:pt x="74126" y="18418"/>
                </a:lnTo>
                <a:lnTo>
                  <a:pt x="72120" y="15137"/>
                </a:lnTo>
                <a:lnTo>
                  <a:pt x="69831" y="13901"/>
                </a:lnTo>
                <a:lnTo>
                  <a:pt x="67351" y="14030"/>
                </a:lnTo>
                <a:lnTo>
                  <a:pt x="61080" y="16530"/>
                </a:lnTo>
                <a:lnTo>
                  <a:pt x="60565" y="17687"/>
                </a:lnTo>
                <a:lnTo>
                  <a:pt x="60223" y="19412"/>
                </a:lnTo>
                <a:lnTo>
                  <a:pt x="59994" y="21514"/>
                </a:lnTo>
                <a:lnTo>
                  <a:pt x="58889" y="23867"/>
                </a:lnTo>
                <a:lnTo>
                  <a:pt x="57199" y="26389"/>
                </a:lnTo>
                <a:lnTo>
                  <a:pt x="52195" y="32730"/>
                </a:lnTo>
                <a:lnTo>
                  <a:pt x="50832" y="34202"/>
                </a:lnTo>
                <a:lnTo>
                  <a:pt x="44363" y="40826"/>
                </a:lnTo>
                <a:lnTo>
                  <a:pt x="39140" y="46085"/>
                </a:lnTo>
                <a:lnTo>
                  <a:pt x="37366" y="48821"/>
                </a:lnTo>
                <a:lnTo>
                  <a:pt x="36183" y="51597"/>
                </a:lnTo>
                <a:lnTo>
                  <a:pt x="35396" y="54401"/>
                </a:lnTo>
                <a:lnTo>
                  <a:pt x="34869" y="57222"/>
                </a:lnTo>
                <a:lnTo>
                  <a:pt x="34520" y="60056"/>
                </a:lnTo>
                <a:lnTo>
                  <a:pt x="34286" y="62897"/>
                </a:lnTo>
                <a:lnTo>
                  <a:pt x="35082" y="65744"/>
                </a:lnTo>
                <a:lnTo>
                  <a:pt x="36567" y="68594"/>
                </a:lnTo>
                <a:lnTo>
                  <a:pt x="38508" y="71447"/>
                </a:lnTo>
                <a:lnTo>
                  <a:pt x="40755" y="73349"/>
                </a:lnTo>
                <a:lnTo>
                  <a:pt x="43205" y="74617"/>
                </a:lnTo>
                <a:lnTo>
                  <a:pt x="45791" y="75462"/>
                </a:lnTo>
                <a:lnTo>
                  <a:pt x="48468" y="76978"/>
                </a:lnTo>
                <a:lnTo>
                  <a:pt x="51205" y="78942"/>
                </a:lnTo>
                <a:lnTo>
                  <a:pt x="53981" y="81203"/>
                </a:lnTo>
                <a:lnTo>
                  <a:pt x="56786" y="82710"/>
                </a:lnTo>
                <a:lnTo>
                  <a:pt x="59607" y="83715"/>
                </a:lnTo>
                <a:lnTo>
                  <a:pt x="62441" y="84385"/>
                </a:lnTo>
                <a:lnTo>
                  <a:pt x="64330" y="83879"/>
                </a:lnTo>
                <a:lnTo>
                  <a:pt x="65590" y="82589"/>
                </a:lnTo>
                <a:lnTo>
                  <a:pt x="66429" y="80777"/>
                </a:lnTo>
                <a:lnTo>
                  <a:pt x="67942" y="79569"/>
                </a:lnTo>
                <a:lnTo>
                  <a:pt x="69902" y="78764"/>
                </a:lnTo>
                <a:lnTo>
                  <a:pt x="72162" y="78227"/>
                </a:lnTo>
                <a:lnTo>
                  <a:pt x="73668" y="76916"/>
                </a:lnTo>
                <a:lnTo>
                  <a:pt x="74672" y="75090"/>
                </a:lnTo>
                <a:lnTo>
                  <a:pt x="75342" y="72920"/>
                </a:lnTo>
                <a:lnTo>
                  <a:pt x="76741" y="70521"/>
                </a:lnTo>
                <a:lnTo>
                  <a:pt x="78626" y="67969"/>
                </a:lnTo>
                <a:lnTo>
                  <a:pt x="80835" y="65315"/>
                </a:lnTo>
                <a:lnTo>
                  <a:pt x="82307" y="60688"/>
                </a:lnTo>
                <a:lnTo>
                  <a:pt x="83290" y="54747"/>
                </a:lnTo>
                <a:lnTo>
                  <a:pt x="83945" y="47928"/>
                </a:lnTo>
                <a:lnTo>
                  <a:pt x="82476" y="40524"/>
                </a:lnTo>
                <a:lnTo>
                  <a:pt x="79591" y="32732"/>
                </a:lnTo>
                <a:lnTo>
                  <a:pt x="75764" y="24679"/>
                </a:lnTo>
                <a:lnTo>
                  <a:pt x="72260" y="19310"/>
                </a:lnTo>
                <a:lnTo>
                  <a:pt x="68971" y="15731"/>
                </a:lnTo>
                <a:lnTo>
                  <a:pt x="61399" y="9986"/>
                </a:lnTo>
                <a:lnTo>
                  <a:pt x="59826" y="9516"/>
                </a:lnTo>
                <a:lnTo>
                  <a:pt x="57824" y="9201"/>
                </a:lnTo>
                <a:lnTo>
                  <a:pt x="55538" y="8992"/>
                </a:lnTo>
                <a:lnTo>
                  <a:pt x="52108" y="9804"/>
                </a:lnTo>
                <a:lnTo>
                  <a:pt x="47917" y="11299"/>
                </a:lnTo>
                <a:lnTo>
                  <a:pt x="43217" y="13247"/>
                </a:lnTo>
                <a:lnTo>
                  <a:pt x="39132" y="15500"/>
                </a:lnTo>
                <a:lnTo>
                  <a:pt x="35455" y="17953"/>
                </a:lnTo>
                <a:lnTo>
                  <a:pt x="32052" y="20541"/>
                </a:lnTo>
                <a:lnTo>
                  <a:pt x="28831" y="23219"/>
                </a:lnTo>
                <a:lnTo>
                  <a:pt x="25731" y="25957"/>
                </a:lnTo>
                <a:lnTo>
                  <a:pt x="18463" y="32644"/>
                </a:lnTo>
                <a:lnTo>
                  <a:pt x="7584" y="43398"/>
                </a:lnTo>
                <a:lnTo>
                  <a:pt x="4899" y="46077"/>
                </a:lnTo>
                <a:lnTo>
                  <a:pt x="3109" y="48816"/>
                </a:lnTo>
                <a:lnTo>
                  <a:pt x="1915" y="51594"/>
                </a:lnTo>
                <a:lnTo>
                  <a:pt x="1119" y="54398"/>
                </a:lnTo>
                <a:lnTo>
                  <a:pt x="590" y="57220"/>
                </a:lnTo>
                <a:lnTo>
                  <a:pt x="236" y="60055"/>
                </a:lnTo>
                <a:lnTo>
                  <a:pt x="0" y="62896"/>
                </a:lnTo>
                <a:lnTo>
                  <a:pt x="795" y="64791"/>
                </a:lnTo>
                <a:lnTo>
                  <a:pt x="2278" y="66054"/>
                </a:lnTo>
                <a:lnTo>
                  <a:pt x="4219" y="66897"/>
                </a:lnTo>
                <a:lnTo>
                  <a:pt x="6466" y="67457"/>
                </a:lnTo>
                <a:lnTo>
                  <a:pt x="8916" y="67832"/>
                </a:lnTo>
                <a:lnTo>
                  <a:pt x="11502" y="68081"/>
                </a:lnTo>
                <a:lnTo>
                  <a:pt x="15130" y="67295"/>
                </a:lnTo>
                <a:lnTo>
                  <a:pt x="19455" y="65819"/>
                </a:lnTo>
                <a:lnTo>
                  <a:pt x="24243" y="63882"/>
                </a:lnTo>
                <a:lnTo>
                  <a:pt x="28387" y="62590"/>
                </a:lnTo>
                <a:lnTo>
                  <a:pt x="32103" y="61729"/>
                </a:lnTo>
                <a:lnTo>
                  <a:pt x="35532" y="61155"/>
                </a:lnTo>
                <a:lnTo>
                  <a:pt x="38771" y="58868"/>
                </a:lnTo>
                <a:lnTo>
                  <a:pt x="41883" y="55438"/>
                </a:lnTo>
                <a:lnTo>
                  <a:pt x="44909" y="51246"/>
                </a:lnTo>
                <a:lnTo>
                  <a:pt x="48833" y="46547"/>
                </a:lnTo>
                <a:lnTo>
                  <a:pt x="53353" y="41509"/>
                </a:lnTo>
                <a:lnTo>
                  <a:pt x="66277" y="27857"/>
                </a:lnTo>
                <a:lnTo>
                  <a:pt x="69745" y="24286"/>
                </a:lnTo>
                <a:lnTo>
                  <a:pt x="72057" y="20953"/>
                </a:lnTo>
                <a:lnTo>
                  <a:pt x="73599" y="17779"/>
                </a:lnTo>
                <a:lnTo>
                  <a:pt x="74626" y="14710"/>
                </a:lnTo>
                <a:lnTo>
                  <a:pt x="76264" y="11712"/>
                </a:lnTo>
                <a:lnTo>
                  <a:pt x="78308" y="8761"/>
                </a:lnTo>
                <a:lnTo>
                  <a:pt x="8525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9"/>
          <p:cNvSpPr/>
          <p:nvPr/>
        </p:nvSpPr>
        <p:spPr>
          <a:xfrm>
            <a:off x="7298628" y="4684329"/>
            <a:ext cx="301150" cy="242938"/>
          </a:xfrm>
          <a:custGeom>
            <a:avLst/>
            <a:gdLst/>
            <a:ahLst/>
            <a:cxnLst/>
            <a:rect l="0" t="0" r="0" b="0"/>
            <a:pathLst>
              <a:path w="301150" h="242938">
                <a:moveTo>
                  <a:pt x="213739" y="30546"/>
                </a:moveTo>
                <a:lnTo>
                  <a:pt x="204638" y="21444"/>
                </a:lnTo>
                <a:lnTo>
                  <a:pt x="200052" y="17810"/>
                </a:lnTo>
                <a:lnTo>
                  <a:pt x="195089" y="14436"/>
                </a:lnTo>
                <a:lnTo>
                  <a:pt x="189876" y="11233"/>
                </a:lnTo>
                <a:lnTo>
                  <a:pt x="184495" y="9098"/>
                </a:lnTo>
                <a:lnTo>
                  <a:pt x="179003" y="7675"/>
                </a:lnTo>
                <a:lnTo>
                  <a:pt x="173437" y="6726"/>
                </a:lnTo>
                <a:lnTo>
                  <a:pt x="167821" y="6093"/>
                </a:lnTo>
                <a:lnTo>
                  <a:pt x="162172" y="5671"/>
                </a:lnTo>
                <a:lnTo>
                  <a:pt x="156501" y="5390"/>
                </a:lnTo>
                <a:lnTo>
                  <a:pt x="150815" y="4251"/>
                </a:lnTo>
                <a:lnTo>
                  <a:pt x="145119" y="2538"/>
                </a:lnTo>
                <a:lnTo>
                  <a:pt x="139418" y="444"/>
                </a:lnTo>
                <a:lnTo>
                  <a:pt x="134664" y="0"/>
                </a:lnTo>
                <a:lnTo>
                  <a:pt x="130543" y="657"/>
                </a:lnTo>
                <a:lnTo>
                  <a:pt x="123423" y="2974"/>
                </a:lnTo>
                <a:lnTo>
                  <a:pt x="114059" y="4279"/>
                </a:lnTo>
                <a:lnTo>
                  <a:pt x="108160" y="4584"/>
                </a:lnTo>
                <a:lnTo>
                  <a:pt x="103348" y="6571"/>
                </a:lnTo>
                <a:lnTo>
                  <a:pt x="97283" y="9800"/>
                </a:lnTo>
                <a:lnTo>
                  <a:pt x="90382" y="13858"/>
                </a:lnTo>
                <a:lnTo>
                  <a:pt x="84828" y="17515"/>
                </a:lnTo>
                <a:lnTo>
                  <a:pt x="76117" y="24120"/>
                </a:lnTo>
                <a:lnTo>
                  <a:pt x="69072" y="27689"/>
                </a:lnTo>
                <a:lnTo>
                  <a:pt x="65859" y="28642"/>
                </a:lnTo>
                <a:lnTo>
                  <a:pt x="61813" y="32133"/>
                </a:lnTo>
                <a:lnTo>
                  <a:pt x="57210" y="37319"/>
                </a:lnTo>
                <a:lnTo>
                  <a:pt x="46063" y="51654"/>
                </a:lnTo>
                <a:lnTo>
                  <a:pt x="31584" y="70724"/>
                </a:lnTo>
                <a:lnTo>
                  <a:pt x="25628" y="78287"/>
                </a:lnTo>
                <a:lnTo>
                  <a:pt x="20704" y="84281"/>
                </a:lnTo>
                <a:lnTo>
                  <a:pt x="16468" y="89229"/>
                </a:lnTo>
                <a:lnTo>
                  <a:pt x="12693" y="96338"/>
                </a:lnTo>
                <a:lnTo>
                  <a:pt x="9223" y="104887"/>
                </a:lnTo>
                <a:lnTo>
                  <a:pt x="5957" y="114397"/>
                </a:lnTo>
                <a:lnTo>
                  <a:pt x="3781" y="121688"/>
                </a:lnTo>
                <a:lnTo>
                  <a:pt x="2330" y="127503"/>
                </a:lnTo>
                <a:lnTo>
                  <a:pt x="1362" y="132332"/>
                </a:lnTo>
                <a:lnTo>
                  <a:pt x="717" y="139361"/>
                </a:lnTo>
                <a:lnTo>
                  <a:pt x="286" y="147856"/>
                </a:lnTo>
                <a:lnTo>
                  <a:pt x="0" y="157330"/>
                </a:lnTo>
                <a:lnTo>
                  <a:pt x="1714" y="167456"/>
                </a:lnTo>
                <a:lnTo>
                  <a:pt x="4762" y="178017"/>
                </a:lnTo>
                <a:lnTo>
                  <a:pt x="8698" y="188867"/>
                </a:lnTo>
                <a:lnTo>
                  <a:pt x="12275" y="198006"/>
                </a:lnTo>
                <a:lnTo>
                  <a:pt x="15613" y="206003"/>
                </a:lnTo>
                <a:lnTo>
                  <a:pt x="18790" y="213240"/>
                </a:lnTo>
                <a:lnTo>
                  <a:pt x="23766" y="219017"/>
                </a:lnTo>
                <a:lnTo>
                  <a:pt x="29940" y="223821"/>
                </a:lnTo>
                <a:lnTo>
                  <a:pt x="36914" y="227976"/>
                </a:lnTo>
                <a:lnTo>
                  <a:pt x="44421" y="231698"/>
                </a:lnTo>
                <a:lnTo>
                  <a:pt x="52282" y="235132"/>
                </a:lnTo>
                <a:lnTo>
                  <a:pt x="60381" y="238374"/>
                </a:lnTo>
                <a:lnTo>
                  <a:pt x="66734" y="240536"/>
                </a:lnTo>
                <a:lnTo>
                  <a:pt x="71920" y="241976"/>
                </a:lnTo>
                <a:lnTo>
                  <a:pt x="76331" y="242937"/>
                </a:lnTo>
                <a:lnTo>
                  <a:pt x="83081" y="242625"/>
                </a:lnTo>
                <a:lnTo>
                  <a:pt x="91391" y="241464"/>
                </a:lnTo>
                <a:lnTo>
                  <a:pt x="126370" y="235280"/>
                </a:lnTo>
                <a:lnTo>
                  <a:pt x="141206" y="232758"/>
                </a:lnTo>
                <a:lnTo>
                  <a:pt x="153953" y="229171"/>
                </a:lnTo>
                <a:lnTo>
                  <a:pt x="165310" y="224875"/>
                </a:lnTo>
                <a:lnTo>
                  <a:pt x="175738" y="220106"/>
                </a:lnTo>
                <a:lnTo>
                  <a:pt x="186500" y="214070"/>
                </a:lnTo>
                <a:lnTo>
                  <a:pt x="197484" y="207187"/>
                </a:lnTo>
                <a:lnTo>
                  <a:pt x="208618" y="199742"/>
                </a:lnTo>
                <a:lnTo>
                  <a:pt x="217944" y="193825"/>
                </a:lnTo>
                <a:lnTo>
                  <a:pt x="226068" y="188929"/>
                </a:lnTo>
                <a:lnTo>
                  <a:pt x="233388" y="184712"/>
                </a:lnTo>
                <a:lnTo>
                  <a:pt x="239221" y="180948"/>
                </a:lnTo>
                <a:lnTo>
                  <a:pt x="260506" y="165524"/>
                </a:lnTo>
                <a:lnTo>
                  <a:pt x="267778" y="160536"/>
                </a:lnTo>
                <a:lnTo>
                  <a:pt x="273577" y="155306"/>
                </a:lnTo>
                <a:lnTo>
                  <a:pt x="278396" y="149915"/>
                </a:lnTo>
                <a:lnTo>
                  <a:pt x="282561" y="144415"/>
                </a:lnTo>
                <a:lnTo>
                  <a:pt x="286291" y="140748"/>
                </a:lnTo>
                <a:lnTo>
                  <a:pt x="289729" y="138304"/>
                </a:lnTo>
                <a:lnTo>
                  <a:pt x="292975" y="136675"/>
                </a:lnTo>
                <a:lnTo>
                  <a:pt x="295137" y="134636"/>
                </a:lnTo>
                <a:lnTo>
                  <a:pt x="296580" y="132324"/>
                </a:lnTo>
                <a:lnTo>
                  <a:pt x="297541" y="129831"/>
                </a:lnTo>
                <a:lnTo>
                  <a:pt x="301149" y="124520"/>
                </a:lnTo>
                <a:lnTo>
                  <a:pt x="299464" y="116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"/>
          <p:cNvSpPr/>
          <p:nvPr/>
        </p:nvSpPr>
        <p:spPr>
          <a:xfrm>
            <a:off x="4409122" y="3730229"/>
            <a:ext cx="68088" cy="66753"/>
          </a:xfrm>
          <a:custGeom>
            <a:avLst/>
            <a:gdLst/>
            <a:ahLst/>
            <a:cxnLst/>
            <a:rect l="0" t="0" r="0" b="0"/>
            <a:pathLst>
              <a:path w="68088" h="66753">
                <a:moveTo>
                  <a:pt x="25718" y="7381"/>
                </a:moveTo>
                <a:lnTo>
                  <a:pt x="10956" y="0"/>
                </a:lnTo>
                <a:lnTo>
                  <a:pt x="9209" y="555"/>
                </a:lnTo>
                <a:lnTo>
                  <a:pt x="7092" y="1878"/>
                </a:lnTo>
                <a:lnTo>
                  <a:pt x="4728" y="3712"/>
                </a:lnTo>
                <a:lnTo>
                  <a:pt x="3152" y="5887"/>
                </a:lnTo>
                <a:lnTo>
                  <a:pt x="2101" y="8290"/>
                </a:lnTo>
                <a:lnTo>
                  <a:pt x="415" y="14439"/>
                </a:lnTo>
                <a:lnTo>
                  <a:pt x="277" y="15896"/>
                </a:lnTo>
                <a:lnTo>
                  <a:pt x="185" y="17820"/>
                </a:lnTo>
                <a:lnTo>
                  <a:pt x="123" y="20056"/>
                </a:lnTo>
                <a:lnTo>
                  <a:pt x="1034" y="22498"/>
                </a:lnTo>
                <a:lnTo>
                  <a:pt x="2595" y="25079"/>
                </a:lnTo>
                <a:lnTo>
                  <a:pt x="7392" y="31514"/>
                </a:lnTo>
                <a:lnTo>
                  <a:pt x="9691" y="32994"/>
                </a:lnTo>
                <a:lnTo>
                  <a:pt x="13128" y="34934"/>
                </a:lnTo>
                <a:lnTo>
                  <a:pt x="17324" y="37179"/>
                </a:lnTo>
                <a:lnTo>
                  <a:pt x="21075" y="39629"/>
                </a:lnTo>
                <a:lnTo>
                  <a:pt x="24527" y="42215"/>
                </a:lnTo>
                <a:lnTo>
                  <a:pt x="27781" y="44891"/>
                </a:lnTo>
                <a:lnTo>
                  <a:pt x="30904" y="46675"/>
                </a:lnTo>
                <a:lnTo>
                  <a:pt x="33937" y="47864"/>
                </a:lnTo>
                <a:lnTo>
                  <a:pt x="41100" y="49773"/>
                </a:lnTo>
                <a:lnTo>
                  <a:pt x="42639" y="49930"/>
                </a:lnTo>
                <a:lnTo>
                  <a:pt x="44619" y="50034"/>
                </a:lnTo>
                <a:lnTo>
                  <a:pt x="46891" y="50104"/>
                </a:lnTo>
                <a:lnTo>
                  <a:pt x="49358" y="49198"/>
                </a:lnTo>
                <a:lnTo>
                  <a:pt x="51956" y="47641"/>
                </a:lnTo>
                <a:lnTo>
                  <a:pt x="54640" y="45651"/>
                </a:lnTo>
                <a:lnTo>
                  <a:pt x="57381" y="44324"/>
                </a:lnTo>
                <a:lnTo>
                  <a:pt x="60162" y="43440"/>
                </a:lnTo>
                <a:lnTo>
                  <a:pt x="62968" y="42850"/>
                </a:lnTo>
                <a:lnTo>
                  <a:pt x="64839" y="40552"/>
                </a:lnTo>
                <a:lnTo>
                  <a:pt x="66086" y="37115"/>
                </a:lnTo>
                <a:lnTo>
                  <a:pt x="66917" y="32918"/>
                </a:lnTo>
                <a:lnTo>
                  <a:pt x="67471" y="29169"/>
                </a:lnTo>
                <a:lnTo>
                  <a:pt x="67841" y="25716"/>
                </a:lnTo>
                <a:lnTo>
                  <a:pt x="68087" y="22462"/>
                </a:lnTo>
                <a:lnTo>
                  <a:pt x="67299" y="20292"/>
                </a:lnTo>
                <a:lnTo>
                  <a:pt x="65821" y="18846"/>
                </a:lnTo>
                <a:lnTo>
                  <a:pt x="63883" y="17881"/>
                </a:lnTo>
                <a:lnTo>
                  <a:pt x="61639" y="16286"/>
                </a:lnTo>
                <a:lnTo>
                  <a:pt x="59190" y="14270"/>
                </a:lnTo>
                <a:lnTo>
                  <a:pt x="56605" y="11974"/>
                </a:lnTo>
                <a:lnTo>
                  <a:pt x="53929" y="10443"/>
                </a:lnTo>
                <a:lnTo>
                  <a:pt x="51193" y="9422"/>
                </a:lnTo>
                <a:lnTo>
                  <a:pt x="48416" y="8742"/>
                </a:lnTo>
                <a:lnTo>
                  <a:pt x="45613" y="9240"/>
                </a:lnTo>
                <a:lnTo>
                  <a:pt x="42791" y="10526"/>
                </a:lnTo>
                <a:lnTo>
                  <a:pt x="39957" y="12335"/>
                </a:lnTo>
                <a:lnTo>
                  <a:pt x="37116" y="14493"/>
                </a:lnTo>
                <a:lnTo>
                  <a:pt x="34269" y="16885"/>
                </a:lnTo>
                <a:lnTo>
                  <a:pt x="31418" y="19432"/>
                </a:lnTo>
                <a:lnTo>
                  <a:pt x="26660" y="23035"/>
                </a:lnTo>
                <a:lnTo>
                  <a:pt x="13754" y="32118"/>
                </a:lnTo>
                <a:lnTo>
                  <a:pt x="9169" y="37207"/>
                </a:lnTo>
                <a:lnTo>
                  <a:pt x="6113" y="42505"/>
                </a:lnTo>
                <a:lnTo>
                  <a:pt x="4075" y="47942"/>
                </a:lnTo>
                <a:lnTo>
                  <a:pt x="2717" y="52519"/>
                </a:lnTo>
                <a:lnTo>
                  <a:pt x="1811" y="56523"/>
                </a:lnTo>
                <a:lnTo>
                  <a:pt x="1208" y="60145"/>
                </a:lnTo>
                <a:lnTo>
                  <a:pt x="1757" y="62559"/>
                </a:lnTo>
                <a:lnTo>
                  <a:pt x="3077" y="64169"/>
                </a:lnTo>
                <a:lnTo>
                  <a:pt x="4908" y="65242"/>
                </a:lnTo>
                <a:lnTo>
                  <a:pt x="7082" y="65957"/>
                </a:lnTo>
                <a:lnTo>
                  <a:pt x="9484" y="66434"/>
                </a:lnTo>
                <a:lnTo>
                  <a:pt x="12038" y="66752"/>
                </a:lnTo>
                <a:lnTo>
                  <a:pt x="13740" y="66012"/>
                </a:lnTo>
                <a:lnTo>
                  <a:pt x="14875" y="64566"/>
                </a:lnTo>
                <a:lnTo>
                  <a:pt x="15632" y="62649"/>
                </a:lnTo>
                <a:lnTo>
                  <a:pt x="17088" y="61371"/>
                </a:lnTo>
                <a:lnTo>
                  <a:pt x="19012" y="60519"/>
                </a:lnTo>
                <a:lnTo>
                  <a:pt x="21247" y="59951"/>
                </a:lnTo>
                <a:lnTo>
                  <a:pt x="23690" y="58620"/>
                </a:lnTo>
                <a:lnTo>
                  <a:pt x="26271" y="56780"/>
                </a:lnTo>
                <a:lnTo>
                  <a:pt x="33821" y="50626"/>
                </a:lnTo>
                <a:lnTo>
                  <a:pt x="33025" y="49546"/>
                </a:lnTo>
                <a:lnTo>
                  <a:pt x="31541" y="47873"/>
                </a:lnTo>
                <a:lnTo>
                  <a:pt x="29600" y="45806"/>
                </a:lnTo>
                <a:lnTo>
                  <a:pt x="27354" y="44427"/>
                </a:lnTo>
                <a:lnTo>
                  <a:pt x="24903" y="43508"/>
                </a:lnTo>
                <a:lnTo>
                  <a:pt x="18677" y="42034"/>
                </a:lnTo>
                <a:lnTo>
                  <a:pt x="17214" y="40960"/>
                </a:lnTo>
                <a:lnTo>
                  <a:pt x="15286" y="39292"/>
                </a:lnTo>
                <a:lnTo>
                  <a:pt x="0" y="33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"/>
          <p:cNvSpPr/>
          <p:nvPr/>
        </p:nvSpPr>
        <p:spPr>
          <a:xfrm>
            <a:off x="4589145" y="3617595"/>
            <a:ext cx="77153" cy="282893"/>
          </a:xfrm>
          <a:custGeom>
            <a:avLst/>
            <a:gdLst/>
            <a:ahLst/>
            <a:cxnLst/>
            <a:rect l="0" t="0" r="0" b="0"/>
            <a:pathLst>
              <a:path w="77153" h="282893">
                <a:moveTo>
                  <a:pt x="0" y="0"/>
                </a:moveTo>
                <a:lnTo>
                  <a:pt x="9101" y="13652"/>
                </a:lnTo>
                <a:lnTo>
                  <a:pt x="13688" y="21484"/>
                </a:lnTo>
                <a:lnTo>
                  <a:pt x="18650" y="30515"/>
                </a:lnTo>
                <a:lnTo>
                  <a:pt x="34736" y="61429"/>
                </a:lnTo>
                <a:lnTo>
                  <a:pt x="40302" y="72385"/>
                </a:lnTo>
                <a:lnTo>
                  <a:pt x="44965" y="83499"/>
                </a:lnTo>
                <a:lnTo>
                  <a:pt x="49026" y="94718"/>
                </a:lnTo>
                <a:lnTo>
                  <a:pt x="52687" y="106008"/>
                </a:lnTo>
                <a:lnTo>
                  <a:pt x="56079" y="122107"/>
                </a:lnTo>
                <a:lnTo>
                  <a:pt x="59294" y="141412"/>
                </a:lnTo>
                <a:lnTo>
                  <a:pt x="62389" y="162855"/>
                </a:lnTo>
                <a:lnTo>
                  <a:pt x="64452" y="183817"/>
                </a:lnTo>
                <a:lnTo>
                  <a:pt x="65829" y="204460"/>
                </a:lnTo>
                <a:lnTo>
                  <a:pt x="68218" y="258629"/>
                </a:lnTo>
                <a:lnTo>
                  <a:pt x="68419" y="266711"/>
                </a:lnTo>
                <a:lnTo>
                  <a:pt x="69424" y="270200"/>
                </a:lnTo>
                <a:lnTo>
                  <a:pt x="71048" y="273478"/>
                </a:lnTo>
                <a:lnTo>
                  <a:pt x="7715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2"/>
          <p:cNvSpPr/>
          <p:nvPr/>
        </p:nvSpPr>
        <p:spPr>
          <a:xfrm>
            <a:off x="4572000" y="3618891"/>
            <a:ext cx="321536" cy="273025"/>
          </a:xfrm>
          <a:custGeom>
            <a:avLst/>
            <a:gdLst/>
            <a:ahLst/>
            <a:cxnLst/>
            <a:rect l="0" t="0" r="0" b="0"/>
            <a:pathLst>
              <a:path w="321536" h="273025">
                <a:moveTo>
                  <a:pt x="0" y="15849"/>
                </a:moveTo>
                <a:lnTo>
                  <a:pt x="41637" y="15849"/>
                </a:lnTo>
                <a:lnTo>
                  <a:pt x="46808" y="14896"/>
                </a:lnTo>
                <a:lnTo>
                  <a:pt x="52160" y="13309"/>
                </a:lnTo>
                <a:lnTo>
                  <a:pt x="57633" y="11298"/>
                </a:lnTo>
                <a:lnTo>
                  <a:pt x="63187" y="9957"/>
                </a:lnTo>
                <a:lnTo>
                  <a:pt x="68795" y="9063"/>
                </a:lnTo>
                <a:lnTo>
                  <a:pt x="74438" y="8468"/>
                </a:lnTo>
                <a:lnTo>
                  <a:pt x="95948" y="5266"/>
                </a:lnTo>
                <a:lnTo>
                  <a:pt x="109685" y="3078"/>
                </a:lnTo>
                <a:lnTo>
                  <a:pt x="120749" y="1620"/>
                </a:lnTo>
                <a:lnTo>
                  <a:pt x="130029" y="648"/>
                </a:lnTo>
                <a:lnTo>
                  <a:pt x="138121" y="0"/>
                </a:lnTo>
                <a:lnTo>
                  <a:pt x="151135" y="1473"/>
                </a:lnTo>
                <a:lnTo>
                  <a:pt x="167432" y="4359"/>
                </a:lnTo>
                <a:lnTo>
                  <a:pt x="185916" y="8189"/>
                </a:lnTo>
                <a:lnTo>
                  <a:pt x="200143" y="10742"/>
                </a:lnTo>
                <a:lnTo>
                  <a:pt x="211534" y="12445"/>
                </a:lnTo>
                <a:lnTo>
                  <a:pt x="221033" y="13579"/>
                </a:lnTo>
                <a:lnTo>
                  <a:pt x="229270" y="15288"/>
                </a:lnTo>
                <a:lnTo>
                  <a:pt x="236667" y="17380"/>
                </a:lnTo>
                <a:lnTo>
                  <a:pt x="266776" y="27581"/>
                </a:lnTo>
                <a:lnTo>
                  <a:pt x="273100" y="30338"/>
                </a:lnTo>
                <a:lnTo>
                  <a:pt x="282668" y="35940"/>
                </a:lnTo>
                <a:lnTo>
                  <a:pt x="290095" y="44146"/>
                </a:lnTo>
                <a:lnTo>
                  <a:pt x="307175" y="69486"/>
                </a:lnTo>
                <a:lnTo>
                  <a:pt x="310510" y="75420"/>
                </a:lnTo>
                <a:lnTo>
                  <a:pt x="312735" y="80328"/>
                </a:lnTo>
                <a:lnTo>
                  <a:pt x="314217" y="84552"/>
                </a:lnTo>
                <a:lnTo>
                  <a:pt x="316158" y="89273"/>
                </a:lnTo>
                <a:lnTo>
                  <a:pt x="318404" y="94326"/>
                </a:lnTo>
                <a:lnTo>
                  <a:pt x="320854" y="99599"/>
                </a:lnTo>
                <a:lnTo>
                  <a:pt x="321535" y="105020"/>
                </a:lnTo>
                <a:lnTo>
                  <a:pt x="321036" y="110539"/>
                </a:lnTo>
                <a:lnTo>
                  <a:pt x="319752" y="116123"/>
                </a:lnTo>
                <a:lnTo>
                  <a:pt x="317943" y="121751"/>
                </a:lnTo>
                <a:lnTo>
                  <a:pt x="315784" y="127407"/>
                </a:lnTo>
                <a:lnTo>
                  <a:pt x="313392" y="133084"/>
                </a:lnTo>
                <a:lnTo>
                  <a:pt x="309893" y="138773"/>
                </a:lnTo>
                <a:lnTo>
                  <a:pt x="305655" y="144471"/>
                </a:lnTo>
                <a:lnTo>
                  <a:pt x="300925" y="150174"/>
                </a:lnTo>
                <a:lnTo>
                  <a:pt x="296819" y="154929"/>
                </a:lnTo>
                <a:lnTo>
                  <a:pt x="289717" y="162752"/>
                </a:lnTo>
                <a:lnTo>
                  <a:pt x="280845" y="169404"/>
                </a:lnTo>
                <a:lnTo>
                  <a:pt x="271505" y="175535"/>
                </a:lnTo>
                <a:lnTo>
                  <a:pt x="264178" y="181435"/>
                </a:lnTo>
                <a:lnTo>
                  <a:pt x="257747" y="187233"/>
                </a:lnTo>
                <a:lnTo>
                  <a:pt x="250762" y="193937"/>
                </a:lnTo>
                <a:lnTo>
                  <a:pt x="229825" y="214678"/>
                </a:lnTo>
                <a:lnTo>
                  <a:pt x="224654" y="218887"/>
                </a:lnTo>
                <a:lnTo>
                  <a:pt x="218349" y="223597"/>
                </a:lnTo>
                <a:lnTo>
                  <a:pt x="211288" y="228643"/>
                </a:lnTo>
                <a:lnTo>
                  <a:pt x="202771" y="232959"/>
                </a:lnTo>
                <a:lnTo>
                  <a:pt x="193283" y="236789"/>
                </a:lnTo>
                <a:lnTo>
                  <a:pt x="183148" y="240295"/>
                </a:lnTo>
                <a:lnTo>
                  <a:pt x="174486" y="242632"/>
                </a:lnTo>
                <a:lnTo>
                  <a:pt x="166806" y="244190"/>
                </a:lnTo>
                <a:lnTo>
                  <a:pt x="159782" y="245228"/>
                </a:lnTo>
                <a:lnTo>
                  <a:pt x="154146" y="246874"/>
                </a:lnTo>
                <a:lnTo>
                  <a:pt x="145344" y="251241"/>
                </a:lnTo>
                <a:lnTo>
                  <a:pt x="138257" y="256358"/>
                </a:lnTo>
                <a:lnTo>
                  <a:pt x="135034" y="259056"/>
                </a:lnTo>
                <a:lnTo>
                  <a:pt x="131933" y="260854"/>
                </a:lnTo>
                <a:lnTo>
                  <a:pt x="125946" y="262852"/>
                </a:lnTo>
                <a:lnTo>
                  <a:pt x="117221" y="263978"/>
                </a:lnTo>
                <a:lnTo>
                  <a:pt x="108930" y="264241"/>
                </a:lnTo>
                <a:lnTo>
                  <a:pt x="104052" y="264311"/>
                </a:lnTo>
                <a:lnTo>
                  <a:pt x="98895" y="265310"/>
                </a:lnTo>
                <a:lnTo>
                  <a:pt x="93553" y="266929"/>
                </a:lnTo>
                <a:lnTo>
                  <a:pt x="88086" y="268960"/>
                </a:lnTo>
                <a:lnTo>
                  <a:pt x="82536" y="270315"/>
                </a:lnTo>
                <a:lnTo>
                  <a:pt x="76932" y="271218"/>
                </a:lnTo>
                <a:lnTo>
                  <a:pt x="60007" y="2730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"/>
          <p:cNvSpPr/>
          <p:nvPr/>
        </p:nvSpPr>
        <p:spPr>
          <a:xfrm>
            <a:off x="8189594" y="1160222"/>
            <a:ext cx="75363" cy="56686"/>
          </a:xfrm>
          <a:custGeom>
            <a:avLst/>
            <a:gdLst/>
            <a:ahLst/>
            <a:cxnLst/>
            <a:rect l="0" t="0" r="0" b="0"/>
            <a:pathLst>
              <a:path w="75363" h="56686">
                <a:moveTo>
                  <a:pt x="0" y="31355"/>
                </a:moveTo>
                <a:lnTo>
                  <a:pt x="7382" y="31355"/>
                </a:lnTo>
                <a:lnTo>
                  <a:pt x="7779" y="30403"/>
                </a:lnTo>
                <a:lnTo>
                  <a:pt x="8044" y="28815"/>
                </a:lnTo>
                <a:lnTo>
                  <a:pt x="8221" y="26804"/>
                </a:lnTo>
                <a:lnTo>
                  <a:pt x="7385" y="26416"/>
                </a:lnTo>
                <a:lnTo>
                  <a:pt x="5877" y="27110"/>
                </a:lnTo>
                <a:lnTo>
                  <a:pt x="3917" y="28525"/>
                </a:lnTo>
                <a:lnTo>
                  <a:pt x="2612" y="30421"/>
                </a:lnTo>
                <a:lnTo>
                  <a:pt x="1742" y="32637"/>
                </a:lnTo>
                <a:lnTo>
                  <a:pt x="345" y="38487"/>
                </a:lnTo>
                <a:lnTo>
                  <a:pt x="230" y="39920"/>
                </a:lnTo>
                <a:lnTo>
                  <a:pt x="154" y="41827"/>
                </a:lnTo>
                <a:lnTo>
                  <a:pt x="31" y="47182"/>
                </a:lnTo>
                <a:lnTo>
                  <a:pt x="974" y="48574"/>
                </a:lnTo>
                <a:lnTo>
                  <a:pt x="2554" y="50454"/>
                </a:lnTo>
                <a:lnTo>
                  <a:pt x="4560" y="52660"/>
                </a:lnTo>
                <a:lnTo>
                  <a:pt x="6851" y="54131"/>
                </a:lnTo>
                <a:lnTo>
                  <a:pt x="9330" y="55112"/>
                </a:lnTo>
                <a:lnTo>
                  <a:pt x="11935" y="55765"/>
                </a:lnTo>
                <a:lnTo>
                  <a:pt x="15577" y="56201"/>
                </a:lnTo>
                <a:lnTo>
                  <a:pt x="19911" y="56492"/>
                </a:lnTo>
                <a:lnTo>
                  <a:pt x="24704" y="56685"/>
                </a:lnTo>
                <a:lnTo>
                  <a:pt x="27898" y="55862"/>
                </a:lnTo>
                <a:lnTo>
                  <a:pt x="30029" y="54360"/>
                </a:lnTo>
                <a:lnTo>
                  <a:pt x="31449" y="52407"/>
                </a:lnTo>
                <a:lnTo>
                  <a:pt x="33350" y="51105"/>
                </a:lnTo>
                <a:lnTo>
                  <a:pt x="35569" y="50236"/>
                </a:lnTo>
                <a:lnTo>
                  <a:pt x="37999" y="49658"/>
                </a:lnTo>
                <a:lnTo>
                  <a:pt x="41526" y="47367"/>
                </a:lnTo>
                <a:lnTo>
                  <a:pt x="45782" y="43935"/>
                </a:lnTo>
                <a:lnTo>
                  <a:pt x="50524" y="39741"/>
                </a:lnTo>
                <a:lnTo>
                  <a:pt x="54638" y="35041"/>
                </a:lnTo>
                <a:lnTo>
                  <a:pt x="58332" y="30002"/>
                </a:lnTo>
                <a:lnTo>
                  <a:pt x="61748" y="24738"/>
                </a:lnTo>
                <a:lnTo>
                  <a:pt x="64027" y="20276"/>
                </a:lnTo>
                <a:lnTo>
                  <a:pt x="65545" y="16349"/>
                </a:lnTo>
                <a:lnTo>
                  <a:pt x="67981" y="7753"/>
                </a:lnTo>
                <a:lnTo>
                  <a:pt x="68181" y="6096"/>
                </a:lnTo>
                <a:lnTo>
                  <a:pt x="68314" y="4038"/>
                </a:lnTo>
                <a:lnTo>
                  <a:pt x="68404" y="1714"/>
                </a:lnTo>
                <a:lnTo>
                  <a:pt x="67510" y="1117"/>
                </a:lnTo>
                <a:lnTo>
                  <a:pt x="65962" y="1671"/>
                </a:lnTo>
                <a:lnTo>
                  <a:pt x="63977" y="2993"/>
                </a:lnTo>
                <a:lnTo>
                  <a:pt x="61702" y="3875"/>
                </a:lnTo>
                <a:lnTo>
                  <a:pt x="59232" y="4462"/>
                </a:lnTo>
                <a:lnTo>
                  <a:pt x="56633" y="4854"/>
                </a:lnTo>
                <a:lnTo>
                  <a:pt x="52995" y="7973"/>
                </a:lnTo>
                <a:lnTo>
                  <a:pt x="48665" y="12909"/>
                </a:lnTo>
                <a:lnTo>
                  <a:pt x="43874" y="19058"/>
                </a:lnTo>
                <a:lnTo>
                  <a:pt x="40679" y="24109"/>
                </a:lnTo>
                <a:lnTo>
                  <a:pt x="38550" y="28430"/>
                </a:lnTo>
                <a:lnTo>
                  <a:pt x="37130" y="32262"/>
                </a:lnTo>
                <a:lnTo>
                  <a:pt x="35231" y="34817"/>
                </a:lnTo>
                <a:lnTo>
                  <a:pt x="33013" y="36521"/>
                </a:lnTo>
                <a:lnTo>
                  <a:pt x="30580" y="37656"/>
                </a:lnTo>
                <a:lnTo>
                  <a:pt x="29912" y="39366"/>
                </a:lnTo>
                <a:lnTo>
                  <a:pt x="30420" y="41458"/>
                </a:lnTo>
                <a:lnTo>
                  <a:pt x="31710" y="43805"/>
                </a:lnTo>
                <a:lnTo>
                  <a:pt x="33522" y="45370"/>
                </a:lnTo>
                <a:lnTo>
                  <a:pt x="35683" y="46414"/>
                </a:lnTo>
                <a:lnTo>
                  <a:pt x="38077" y="47109"/>
                </a:lnTo>
                <a:lnTo>
                  <a:pt x="41577" y="46620"/>
                </a:lnTo>
                <a:lnTo>
                  <a:pt x="45816" y="45342"/>
                </a:lnTo>
                <a:lnTo>
                  <a:pt x="50547" y="43537"/>
                </a:lnTo>
                <a:lnTo>
                  <a:pt x="54653" y="40429"/>
                </a:lnTo>
                <a:lnTo>
                  <a:pt x="58343" y="36452"/>
                </a:lnTo>
                <a:lnTo>
                  <a:pt x="61755" y="31895"/>
                </a:lnTo>
                <a:lnTo>
                  <a:pt x="64983" y="27905"/>
                </a:lnTo>
                <a:lnTo>
                  <a:pt x="68088" y="24293"/>
                </a:lnTo>
                <a:lnTo>
                  <a:pt x="71110" y="20932"/>
                </a:lnTo>
                <a:lnTo>
                  <a:pt x="73124" y="16786"/>
                </a:lnTo>
                <a:lnTo>
                  <a:pt x="74467" y="12117"/>
                </a:lnTo>
                <a:lnTo>
                  <a:pt x="75362" y="7100"/>
                </a:lnTo>
                <a:lnTo>
                  <a:pt x="75006" y="3755"/>
                </a:lnTo>
                <a:lnTo>
                  <a:pt x="73817" y="1525"/>
                </a:lnTo>
                <a:lnTo>
                  <a:pt x="72072" y="38"/>
                </a:lnTo>
                <a:lnTo>
                  <a:pt x="69956" y="0"/>
                </a:lnTo>
                <a:lnTo>
                  <a:pt x="67593" y="927"/>
                </a:lnTo>
                <a:lnTo>
                  <a:pt x="65064" y="2497"/>
                </a:lnTo>
                <a:lnTo>
                  <a:pt x="62427" y="3544"/>
                </a:lnTo>
                <a:lnTo>
                  <a:pt x="59715" y="4242"/>
                </a:lnTo>
                <a:lnTo>
                  <a:pt x="56956" y="4707"/>
                </a:lnTo>
                <a:lnTo>
                  <a:pt x="54163" y="5970"/>
                </a:lnTo>
                <a:lnTo>
                  <a:pt x="51349" y="7764"/>
                </a:lnTo>
                <a:lnTo>
                  <a:pt x="48520" y="9913"/>
                </a:lnTo>
                <a:lnTo>
                  <a:pt x="45682" y="12298"/>
                </a:lnTo>
                <a:lnTo>
                  <a:pt x="42838" y="14840"/>
                </a:lnTo>
                <a:lnTo>
                  <a:pt x="35979" y="21214"/>
                </a:lnTo>
                <a:lnTo>
                  <a:pt x="35417" y="22689"/>
                </a:lnTo>
                <a:lnTo>
                  <a:pt x="35041" y="24625"/>
                </a:lnTo>
                <a:lnTo>
                  <a:pt x="34290" y="313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"/>
          <p:cNvSpPr/>
          <p:nvPr/>
        </p:nvSpPr>
        <p:spPr>
          <a:xfrm>
            <a:off x="8378190" y="1062990"/>
            <a:ext cx="274320" cy="188465"/>
          </a:xfrm>
          <a:custGeom>
            <a:avLst/>
            <a:gdLst/>
            <a:ahLst/>
            <a:cxnLst/>
            <a:rect l="0" t="0" r="0" b="0"/>
            <a:pathLst>
              <a:path w="274320" h="188465">
                <a:moveTo>
                  <a:pt x="0" y="0"/>
                </a:moveTo>
                <a:lnTo>
                  <a:pt x="4551" y="9101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8730" y="35135"/>
                </a:lnTo>
                <a:lnTo>
                  <a:pt x="10582" y="41521"/>
                </a:lnTo>
                <a:lnTo>
                  <a:pt x="12770" y="47683"/>
                </a:lnTo>
                <a:lnTo>
                  <a:pt x="14228" y="52743"/>
                </a:lnTo>
                <a:lnTo>
                  <a:pt x="15200" y="57070"/>
                </a:lnTo>
                <a:lnTo>
                  <a:pt x="15849" y="60906"/>
                </a:lnTo>
                <a:lnTo>
                  <a:pt x="15328" y="65369"/>
                </a:lnTo>
                <a:lnTo>
                  <a:pt x="14028" y="70249"/>
                </a:lnTo>
                <a:lnTo>
                  <a:pt x="5099" y="96320"/>
                </a:lnTo>
                <a:lnTo>
                  <a:pt x="3399" y="103266"/>
                </a:lnTo>
                <a:lnTo>
                  <a:pt x="2266" y="109801"/>
                </a:lnTo>
                <a:lnTo>
                  <a:pt x="1510" y="116063"/>
                </a:lnTo>
                <a:lnTo>
                  <a:pt x="1959" y="122143"/>
                </a:lnTo>
                <a:lnTo>
                  <a:pt x="3211" y="128101"/>
                </a:lnTo>
                <a:lnTo>
                  <a:pt x="4999" y="133978"/>
                </a:lnTo>
                <a:lnTo>
                  <a:pt x="7143" y="139801"/>
                </a:lnTo>
                <a:lnTo>
                  <a:pt x="9525" y="145588"/>
                </a:lnTo>
                <a:lnTo>
                  <a:pt x="12064" y="151351"/>
                </a:lnTo>
                <a:lnTo>
                  <a:pt x="17427" y="162834"/>
                </a:lnTo>
                <a:lnTo>
                  <a:pt x="20190" y="168564"/>
                </a:lnTo>
                <a:lnTo>
                  <a:pt x="22985" y="172383"/>
                </a:lnTo>
                <a:lnTo>
                  <a:pt x="25800" y="174929"/>
                </a:lnTo>
                <a:lnTo>
                  <a:pt x="32422" y="178711"/>
                </a:lnTo>
                <a:lnTo>
                  <a:pt x="41714" y="183567"/>
                </a:lnTo>
                <a:lnTo>
                  <a:pt x="49655" y="186360"/>
                </a:lnTo>
                <a:lnTo>
                  <a:pt x="57310" y="187601"/>
                </a:lnTo>
                <a:lnTo>
                  <a:pt x="62019" y="187932"/>
                </a:lnTo>
                <a:lnTo>
                  <a:pt x="67065" y="188153"/>
                </a:lnTo>
                <a:lnTo>
                  <a:pt x="77748" y="188398"/>
                </a:lnTo>
                <a:lnTo>
                  <a:pt x="83264" y="188464"/>
                </a:lnTo>
                <a:lnTo>
                  <a:pt x="90751" y="187555"/>
                </a:lnTo>
                <a:lnTo>
                  <a:pt x="99553" y="185996"/>
                </a:lnTo>
                <a:lnTo>
                  <a:pt x="109231" y="184005"/>
                </a:lnTo>
                <a:lnTo>
                  <a:pt x="121398" y="180772"/>
                </a:lnTo>
                <a:lnTo>
                  <a:pt x="161064" y="169026"/>
                </a:lnTo>
                <a:lnTo>
                  <a:pt x="169289" y="166976"/>
                </a:lnTo>
                <a:lnTo>
                  <a:pt x="175725" y="165610"/>
                </a:lnTo>
                <a:lnTo>
                  <a:pt x="181920" y="163746"/>
                </a:lnTo>
                <a:lnTo>
                  <a:pt x="187954" y="161552"/>
                </a:lnTo>
                <a:lnTo>
                  <a:pt x="193883" y="159136"/>
                </a:lnTo>
                <a:lnTo>
                  <a:pt x="199740" y="157526"/>
                </a:lnTo>
                <a:lnTo>
                  <a:pt x="205550" y="156452"/>
                </a:lnTo>
                <a:lnTo>
                  <a:pt x="211329" y="155736"/>
                </a:lnTo>
                <a:lnTo>
                  <a:pt x="218038" y="154306"/>
                </a:lnTo>
                <a:lnTo>
                  <a:pt x="225369" y="152401"/>
                </a:lnTo>
                <a:lnTo>
                  <a:pt x="244013" y="147049"/>
                </a:lnTo>
                <a:lnTo>
                  <a:pt x="251642" y="143778"/>
                </a:lnTo>
                <a:lnTo>
                  <a:pt x="261569" y="139120"/>
                </a:lnTo>
                <a:lnTo>
                  <a:pt x="274319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5"/>
          <p:cNvSpPr/>
          <p:nvPr/>
        </p:nvSpPr>
        <p:spPr>
          <a:xfrm>
            <a:off x="8429625" y="1097280"/>
            <a:ext cx="180023" cy="68581"/>
          </a:xfrm>
          <a:custGeom>
            <a:avLst/>
            <a:gdLst/>
            <a:ahLst/>
            <a:cxnLst/>
            <a:rect l="0" t="0" r="0" b="0"/>
            <a:pathLst>
              <a:path w="180023" h="68581">
                <a:moveTo>
                  <a:pt x="0" y="68580"/>
                </a:moveTo>
                <a:lnTo>
                  <a:pt x="14762" y="61199"/>
                </a:lnTo>
                <a:lnTo>
                  <a:pt x="18625" y="60537"/>
                </a:lnTo>
                <a:lnTo>
                  <a:pt x="20989" y="60360"/>
                </a:lnTo>
                <a:lnTo>
                  <a:pt x="24471" y="59290"/>
                </a:lnTo>
                <a:lnTo>
                  <a:pt x="28696" y="57624"/>
                </a:lnTo>
                <a:lnTo>
                  <a:pt x="33418" y="55561"/>
                </a:lnTo>
                <a:lnTo>
                  <a:pt x="37518" y="53233"/>
                </a:lnTo>
                <a:lnTo>
                  <a:pt x="41205" y="50728"/>
                </a:lnTo>
                <a:lnTo>
                  <a:pt x="44615" y="48106"/>
                </a:lnTo>
                <a:lnTo>
                  <a:pt x="47840" y="46358"/>
                </a:lnTo>
                <a:lnTo>
                  <a:pt x="50944" y="45193"/>
                </a:lnTo>
                <a:lnTo>
                  <a:pt x="53965" y="44416"/>
                </a:lnTo>
                <a:lnTo>
                  <a:pt x="57884" y="42945"/>
                </a:lnTo>
                <a:lnTo>
                  <a:pt x="62401" y="41013"/>
                </a:lnTo>
                <a:lnTo>
                  <a:pt x="67319" y="38772"/>
                </a:lnTo>
                <a:lnTo>
                  <a:pt x="71549" y="37277"/>
                </a:lnTo>
                <a:lnTo>
                  <a:pt x="75322" y="36282"/>
                </a:lnTo>
                <a:lnTo>
                  <a:pt x="78790" y="35618"/>
                </a:lnTo>
                <a:lnTo>
                  <a:pt x="83006" y="34222"/>
                </a:lnTo>
                <a:lnTo>
                  <a:pt x="87722" y="32340"/>
                </a:lnTo>
                <a:lnTo>
                  <a:pt x="92771" y="30132"/>
                </a:lnTo>
                <a:lnTo>
                  <a:pt x="97090" y="28660"/>
                </a:lnTo>
                <a:lnTo>
                  <a:pt x="100922" y="27679"/>
                </a:lnTo>
                <a:lnTo>
                  <a:pt x="104429" y="27025"/>
                </a:lnTo>
                <a:lnTo>
                  <a:pt x="108671" y="25637"/>
                </a:lnTo>
                <a:lnTo>
                  <a:pt x="113405" y="23758"/>
                </a:lnTo>
                <a:lnTo>
                  <a:pt x="118466" y="21554"/>
                </a:lnTo>
                <a:lnTo>
                  <a:pt x="136789" y="1402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"/>
          <p:cNvSpPr/>
          <p:nvPr/>
        </p:nvSpPr>
        <p:spPr>
          <a:xfrm>
            <a:off x="8412480" y="985837"/>
            <a:ext cx="171451" cy="77154"/>
          </a:xfrm>
          <a:custGeom>
            <a:avLst/>
            <a:gdLst/>
            <a:ahLst/>
            <a:cxnLst/>
            <a:rect l="0" t="0" r="0" b="0"/>
            <a:pathLst>
              <a:path w="171451" h="77154">
                <a:moveTo>
                  <a:pt x="0" y="77153"/>
                </a:moveTo>
                <a:lnTo>
                  <a:pt x="13652" y="63500"/>
                </a:lnTo>
                <a:lnTo>
                  <a:pt x="19578" y="58526"/>
                </a:lnTo>
                <a:lnTo>
                  <a:pt x="25435" y="54257"/>
                </a:lnTo>
                <a:lnTo>
                  <a:pt x="31244" y="50459"/>
                </a:lnTo>
                <a:lnTo>
                  <a:pt x="40832" y="45069"/>
                </a:lnTo>
                <a:lnTo>
                  <a:pt x="77821" y="25736"/>
                </a:lnTo>
                <a:lnTo>
                  <a:pt x="115740" y="6470"/>
                </a:lnTo>
                <a:lnTo>
                  <a:pt x="121927" y="4313"/>
                </a:lnTo>
                <a:lnTo>
                  <a:pt x="127957" y="2876"/>
                </a:lnTo>
                <a:lnTo>
                  <a:pt x="133882" y="1917"/>
                </a:lnTo>
                <a:lnTo>
                  <a:pt x="139737" y="1278"/>
                </a:lnTo>
                <a:lnTo>
                  <a:pt x="145546" y="85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a line?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consists of an infinite number of points and extends in two directions without ending. </a:t>
            </a:r>
          </a:p>
          <a:p>
            <a:r>
              <a:rPr lang="en-US" dirty="0" smtClean="0"/>
              <a:t>Although a picture of a line has some thickness, the line itself has no thickness.</a:t>
            </a:r>
          </a:p>
          <a:p>
            <a:r>
              <a:rPr lang="en-US" dirty="0" smtClean="0"/>
              <a:t>A line can be named using two of its points, or using a single lower case letter.</a:t>
            </a:r>
          </a:p>
          <a:p>
            <a:pPr>
              <a:buNone/>
            </a:pPr>
            <a:r>
              <a:rPr lang="en-US" dirty="0" smtClean="0"/>
              <a:t>		•				 •</a:t>
            </a:r>
          </a:p>
          <a:p>
            <a:pPr>
              <a:buNone/>
            </a:pPr>
            <a:r>
              <a:rPr lang="en-US" dirty="0" smtClean="0"/>
              <a:t>		A				B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19200" y="5410200"/>
            <a:ext cx="6400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SMARTPenAnnotation47"/>
          <p:cNvSpPr/>
          <p:nvPr/>
        </p:nvSpPr>
        <p:spPr>
          <a:xfrm>
            <a:off x="3886200" y="5855172"/>
            <a:ext cx="265748" cy="385608"/>
          </a:xfrm>
          <a:custGeom>
            <a:avLst/>
            <a:gdLst/>
            <a:ahLst/>
            <a:cxnLst/>
            <a:rect l="0" t="0" r="0" b="0"/>
            <a:pathLst>
              <a:path w="265748" h="385608">
                <a:moveTo>
                  <a:pt x="0" y="368463"/>
                </a:moveTo>
                <a:lnTo>
                  <a:pt x="0" y="359361"/>
                </a:lnTo>
                <a:lnTo>
                  <a:pt x="952" y="356680"/>
                </a:lnTo>
                <a:lnTo>
                  <a:pt x="2540" y="354892"/>
                </a:lnTo>
                <a:lnTo>
                  <a:pt x="4550" y="353701"/>
                </a:lnTo>
                <a:lnTo>
                  <a:pt x="5891" y="351001"/>
                </a:lnTo>
                <a:lnTo>
                  <a:pt x="7380" y="342922"/>
                </a:lnTo>
                <a:lnTo>
                  <a:pt x="8730" y="336196"/>
                </a:lnTo>
                <a:lnTo>
                  <a:pt x="12770" y="318562"/>
                </a:lnTo>
                <a:lnTo>
                  <a:pt x="15181" y="309478"/>
                </a:lnTo>
                <a:lnTo>
                  <a:pt x="20399" y="291765"/>
                </a:lnTo>
                <a:lnTo>
                  <a:pt x="23124" y="283993"/>
                </a:lnTo>
                <a:lnTo>
                  <a:pt x="25894" y="276907"/>
                </a:lnTo>
                <a:lnTo>
                  <a:pt x="28693" y="270278"/>
                </a:lnTo>
                <a:lnTo>
                  <a:pt x="30558" y="263954"/>
                </a:lnTo>
                <a:lnTo>
                  <a:pt x="31802" y="257833"/>
                </a:lnTo>
                <a:lnTo>
                  <a:pt x="32631" y="251847"/>
                </a:lnTo>
                <a:lnTo>
                  <a:pt x="34136" y="244046"/>
                </a:lnTo>
                <a:lnTo>
                  <a:pt x="38349" y="225219"/>
                </a:lnTo>
                <a:lnTo>
                  <a:pt x="42711" y="212959"/>
                </a:lnTo>
                <a:lnTo>
                  <a:pt x="48476" y="199072"/>
                </a:lnTo>
                <a:lnTo>
                  <a:pt x="65163" y="162380"/>
                </a:lnTo>
                <a:lnTo>
                  <a:pt x="79334" y="132915"/>
                </a:lnTo>
                <a:lnTo>
                  <a:pt x="83370" y="123802"/>
                </a:lnTo>
                <a:lnTo>
                  <a:pt x="92933" y="100974"/>
                </a:lnTo>
                <a:lnTo>
                  <a:pt x="97198" y="92030"/>
                </a:lnTo>
                <a:lnTo>
                  <a:pt x="100993" y="85114"/>
                </a:lnTo>
                <a:lnTo>
                  <a:pt x="108703" y="73937"/>
                </a:lnTo>
                <a:lnTo>
                  <a:pt x="113426" y="68290"/>
                </a:lnTo>
                <a:lnTo>
                  <a:pt x="118480" y="62620"/>
                </a:lnTo>
                <a:lnTo>
                  <a:pt x="131715" y="48700"/>
                </a:lnTo>
                <a:lnTo>
                  <a:pt x="164914" y="14985"/>
                </a:lnTo>
                <a:lnTo>
                  <a:pt x="168998" y="11843"/>
                </a:lnTo>
                <a:lnTo>
                  <a:pt x="173625" y="8796"/>
                </a:lnTo>
                <a:lnTo>
                  <a:pt x="178615" y="5813"/>
                </a:lnTo>
                <a:lnTo>
                  <a:pt x="186699" y="2497"/>
                </a:lnTo>
                <a:lnTo>
                  <a:pt x="190189" y="1613"/>
                </a:lnTo>
                <a:lnTo>
                  <a:pt x="195372" y="1024"/>
                </a:lnTo>
                <a:lnTo>
                  <a:pt x="201686" y="631"/>
                </a:lnTo>
                <a:lnTo>
                  <a:pt x="219143" y="78"/>
                </a:lnTo>
                <a:lnTo>
                  <a:pt x="223248" y="0"/>
                </a:lnTo>
                <a:lnTo>
                  <a:pt x="226937" y="901"/>
                </a:lnTo>
                <a:lnTo>
                  <a:pt x="233576" y="4442"/>
                </a:lnTo>
                <a:lnTo>
                  <a:pt x="239702" y="9191"/>
                </a:lnTo>
                <a:lnTo>
                  <a:pt x="242668" y="11790"/>
                </a:lnTo>
                <a:lnTo>
                  <a:pt x="244646" y="14476"/>
                </a:lnTo>
                <a:lnTo>
                  <a:pt x="248383" y="22807"/>
                </a:lnTo>
                <a:lnTo>
                  <a:pt x="254146" y="31308"/>
                </a:lnTo>
                <a:lnTo>
                  <a:pt x="257230" y="42716"/>
                </a:lnTo>
                <a:lnTo>
                  <a:pt x="261326" y="59222"/>
                </a:lnTo>
                <a:lnTo>
                  <a:pt x="262800" y="68957"/>
                </a:lnTo>
                <a:lnTo>
                  <a:pt x="263782" y="79258"/>
                </a:lnTo>
                <a:lnTo>
                  <a:pt x="264437" y="89934"/>
                </a:lnTo>
                <a:lnTo>
                  <a:pt x="265165" y="139897"/>
                </a:lnTo>
                <a:lnTo>
                  <a:pt x="265747" y="3856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"/>
          <p:cNvSpPr/>
          <p:nvPr/>
        </p:nvSpPr>
        <p:spPr>
          <a:xfrm>
            <a:off x="3877627" y="6000750"/>
            <a:ext cx="394336" cy="85726"/>
          </a:xfrm>
          <a:custGeom>
            <a:avLst/>
            <a:gdLst/>
            <a:ahLst/>
            <a:cxnLst/>
            <a:rect l="0" t="0" r="0" b="0"/>
            <a:pathLst>
              <a:path w="394336" h="85726">
                <a:moveTo>
                  <a:pt x="0" y="85725"/>
                </a:moveTo>
                <a:lnTo>
                  <a:pt x="4551" y="81174"/>
                </a:lnTo>
                <a:lnTo>
                  <a:pt x="7797" y="79833"/>
                </a:lnTo>
                <a:lnTo>
                  <a:pt x="16482" y="78344"/>
                </a:lnTo>
                <a:lnTo>
                  <a:pt x="26693" y="77682"/>
                </a:lnTo>
                <a:lnTo>
                  <a:pt x="40612" y="77309"/>
                </a:lnTo>
                <a:lnTo>
                  <a:pt x="44219" y="77257"/>
                </a:lnTo>
                <a:lnTo>
                  <a:pt x="53308" y="74659"/>
                </a:lnTo>
                <a:lnTo>
                  <a:pt x="58399" y="72633"/>
                </a:lnTo>
                <a:lnTo>
                  <a:pt x="66595" y="70381"/>
                </a:lnTo>
                <a:lnTo>
                  <a:pt x="74365" y="68428"/>
                </a:lnTo>
                <a:lnTo>
                  <a:pt x="79105" y="66574"/>
                </a:lnTo>
                <a:lnTo>
                  <a:pt x="84169" y="64384"/>
                </a:lnTo>
                <a:lnTo>
                  <a:pt x="90402" y="62926"/>
                </a:lnTo>
                <a:lnTo>
                  <a:pt x="97416" y="61952"/>
                </a:lnTo>
                <a:lnTo>
                  <a:pt x="104949" y="61304"/>
                </a:lnTo>
                <a:lnTo>
                  <a:pt x="111876" y="59919"/>
                </a:lnTo>
                <a:lnTo>
                  <a:pt x="118399" y="58044"/>
                </a:lnTo>
                <a:lnTo>
                  <a:pt x="124652" y="55841"/>
                </a:lnTo>
                <a:lnTo>
                  <a:pt x="136681" y="53393"/>
                </a:lnTo>
                <a:lnTo>
                  <a:pt x="148377" y="51353"/>
                </a:lnTo>
                <a:lnTo>
                  <a:pt x="154163" y="49475"/>
                </a:lnTo>
                <a:lnTo>
                  <a:pt x="159925" y="47271"/>
                </a:lnTo>
                <a:lnTo>
                  <a:pt x="165672" y="44849"/>
                </a:lnTo>
                <a:lnTo>
                  <a:pt x="171408" y="42281"/>
                </a:lnTo>
                <a:lnTo>
                  <a:pt x="177137" y="39618"/>
                </a:lnTo>
                <a:lnTo>
                  <a:pt x="182861" y="37842"/>
                </a:lnTo>
                <a:lnTo>
                  <a:pt x="200972" y="34390"/>
                </a:lnTo>
                <a:lnTo>
                  <a:pt x="208277" y="32451"/>
                </a:lnTo>
                <a:lnTo>
                  <a:pt x="216003" y="30207"/>
                </a:lnTo>
                <a:lnTo>
                  <a:pt x="226870" y="27757"/>
                </a:lnTo>
                <a:lnTo>
                  <a:pt x="254184" y="22497"/>
                </a:lnTo>
                <a:lnTo>
                  <a:pt x="264706" y="20713"/>
                </a:lnTo>
                <a:lnTo>
                  <a:pt x="272673" y="19523"/>
                </a:lnTo>
                <a:lnTo>
                  <a:pt x="278937" y="18731"/>
                </a:lnTo>
                <a:lnTo>
                  <a:pt x="285018" y="17249"/>
                </a:lnTo>
                <a:lnTo>
                  <a:pt x="290977" y="15310"/>
                </a:lnTo>
                <a:lnTo>
                  <a:pt x="296855" y="13063"/>
                </a:lnTo>
                <a:lnTo>
                  <a:pt x="305925" y="10568"/>
                </a:lnTo>
                <a:lnTo>
                  <a:pt x="315037" y="8507"/>
                </a:lnTo>
                <a:lnTo>
                  <a:pt x="321467" y="6624"/>
                </a:lnTo>
                <a:lnTo>
                  <a:pt x="328612" y="4416"/>
                </a:lnTo>
                <a:lnTo>
                  <a:pt x="338137" y="2944"/>
                </a:lnTo>
                <a:lnTo>
                  <a:pt x="349250" y="196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"/>
          <p:cNvSpPr/>
          <p:nvPr/>
        </p:nvSpPr>
        <p:spPr>
          <a:xfrm>
            <a:off x="4357687" y="5820727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0" y="0"/>
                </a:moveTo>
                <a:lnTo>
                  <a:pt x="0" y="217435"/>
                </a:lnTo>
                <a:lnTo>
                  <a:pt x="953" y="227824"/>
                </a:lnTo>
                <a:lnTo>
                  <a:pt x="2540" y="240465"/>
                </a:lnTo>
                <a:lnTo>
                  <a:pt x="4551" y="254607"/>
                </a:lnTo>
                <a:lnTo>
                  <a:pt x="5892" y="265941"/>
                </a:lnTo>
                <a:lnTo>
                  <a:pt x="6785" y="275402"/>
                </a:lnTo>
                <a:lnTo>
                  <a:pt x="7381" y="283613"/>
                </a:lnTo>
                <a:lnTo>
                  <a:pt x="8730" y="294803"/>
                </a:lnTo>
                <a:lnTo>
                  <a:pt x="12770" y="322476"/>
                </a:lnTo>
                <a:lnTo>
                  <a:pt x="14229" y="334047"/>
                </a:lnTo>
                <a:lnTo>
                  <a:pt x="15201" y="343666"/>
                </a:lnTo>
                <a:lnTo>
                  <a:pt x="16281" y="358480"/>
                </a:lnTo>
                <a:lnTo>
                  <a:pt x="16761" y="368240"/>
                </a:lnTo>
                <a:lnTo>
                  <a:pt x="17842" y="375033"/>
                </a:lnTo>
                <a:lnTo>
                  <a:pt x="19515" y="383372"/>
                </a:lnTo>
                <a:lnTo>
                  <a:pt x="25717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"/>
          <p:cNvSpPr/>
          <p:nvPr/>
        </p:nvSpPr>
        <p:spPr>
          <a:xfrm>
            <a:off x="4318458" y="5762859"/>
            <a:ext cx="294665" cy="457036"/>
          </a:xfrm>
          <a:custGeom>
            <a:avLst/>
            <a:gdLst/>
            <a:ahLst/>
            <a:cxnLst/>
            <a:rect l="0" t="0" r="0" b="0"/>
            <a:pathLst>
              <a:path w="294665" h="457036">
                <a:moveTo>
                  <a:pt x="4939" y="135020"/>
                </a:moveTo>
                <a:lnTo>
                  <a:pt x="388" y="125919"/>
                </a:lnTo>
                <a:lnTo>
                  <a:pt x="0" y="122285"/>
                </a:lnTo>
                <a:lnTo>
                  <a:pt x="694" y="118911"/>
                </a:lnTo>
                <a:lnTo>
                  <a:pt x="6221" y="107070"/>
                </a:lnTo>
                <a:lnTo>
                  <a:pt x="13129" y="94976"/>
                </a:lnTo>
                <a:lnTo>
                  <a:pt x="18971" y="86416"/>
                </a:lnTo>
                <a:lnTo>
                  <a:pt x="32131" y="67699"/>
                </a:lnTo>
                <a:lnTo>
                  <a:pt x="44329" y="49855"/>
                </a:lnTo>
                <a:lnTo>
                  <a:pt x="51202" y="43001"/>
                </a:lnTo>
                <a:lnTo>
                  <a:pt x="58641" y="37479"/>
                </a:lnTo>
                <a:lnTo>
                  <a:pt x="66458" y="32845"/>
                </a:lnTo>
                <a:lnTo>
                  <a:pt x="76431" y="27851"/>
                </a:lnTo>
                <a:lnTo>
                  <a:pt x="87843" y="22617"/>
                </a:lnTo>
                <a:lnTo>
                  <a:pt x="100213" y="17223"/>
                </a:lnTo>
                <a:lnTo>
                  <a:pt x="109413" y="12674"/>
                </a:lnTo>
                <a:lnTo>
                  <a:pt x="116498" y="8688"/>
                </a:lnTo>
                <a:lnTo>
                  <a:pt x="122174" y="5079"/>
                </a:lnTo>
                <a:lnTo>
                  <a:pt x="127864" y="2673"/>
                </a:lnTo>
                <a:lnTo>
                  <a:pt x="133561" y="1069"/>
                </a:lnTo>
                <a:lnTo>
                  <a:pt x="139265" y="0"/>
                </a:lnTo>
                <a:lnTo>
                  <a:pt x="144972" y="239"/>
                </a:lnTo>
                <a:lnTo>
                  <a:pt x="150682" y="1351"/>
                </a:lnTo>
                <a:lnTo>
                  <a:pt x="156394" y="3045"/>
                </a:lnTo>
                <a:lnTo>
                  <a:pt x="165279" y="4927"/>
                </a:lnTo>
                <a:lnTo>
                  <a:pt x="174309" y="6716"/>
                </a:lnTo>
                <a:lnTo>
                  <a:pt x="180717" y="8527"/>
                </a:lnTo>
                <a:lnTo>
                  <a:pt x="187847" y="10687"/>
                </a:lnTo>
                <a:lnTo>
                  <a:pt x="193553" y="13079"/>
                </a:lnTo>
                <a:lnTo>
                  <a:pt x="202433" y="18277"/>
                </a:lnTo>
                <a:lnTo>
                  <a:pt x="207087" y="23854"/>
                </a:lnTo>
                <a:lnTo>
                  <a:pt x="212094" y="31382"/>
                </a:lnTo>
                <a:lnTo>
                  <a:pt x="217337" y="40211"/>
                </a:lnTo>
                <a:lnTo>
                  <a:pt x="220833" y="48002"/>
                </a:lnTo>
                <a:lnTo>
                  <a:pt x="224717" y="61738"/>
                </a:lnTo>
                <a:lnTo>
                  <a:pt x="224800" y="68068"/>
                </a:lnTo>
                <a:lnTo>
                  <a:pt x="222353" y="80182"/>
                </a:lnTo>
                <a:lnTo>
                  <a:pt x="218090" y="91915"/>
                </a:lnTo>
                <a:lnTo>
                  <a:pt x="213020" y="105385"/>
                </a:lnTo>
                <a:lnTo>
                  <a:pt x="210335" y="114311"/>
                </a:lnTo>
                <a:lnTo>
                  <a:pt x="207592" y="124071"/>
                </a:lnTo>
                <a:lnTo>
                  <a:pt x="201954" y="137246"/>
                </a:lnTo>
                <a:lnTo>
                  <a:pt x="194385" y="152697"/>
                </a:lnTo>
                <a:lnTo>
                  <a:pt x="185529" y="169665"/>
                </a:lnTo>
                <a:lnTo>
                  <a:pt x="177719" y="182882"/>
                </a:lnTo>
                <a:lnTo>
                  <a:pt x="170609" y="193598"/>
                </a:lnTo>
                <a:lnTo>
                  <a:pt x="163963" y="202647"/>
                </a:lnTo>
                <a:lnTo>
                  <a:pt x="158580" y="210585"/>
                </a:lnTo>
                <a:lnTo>
                  <a:pt x="150059" y="224485"/>
                </a:lnTo>
                <a:lnTo>
                  <a:pt x="143097" y="234472"/>
                </a:lnTo>
                <a:lnTo>
                  <a:pt x="135875" y="243039"/>
                </a:lnTo>
                <a:lnTo>
                  <a:pt x="126316" y="253197"/>
                </a:lnTo>
                <a:lnTo>
                  <a:pt x="121099" y="257619"/>
                </a:lnTo>
                <a:lnTo>
                  <a:pt x="115717" y="261521"/>
                </a:lnTo>
                <a:lnTo>
                  <a:pt x="110223" y="265074"/>
                </a:lnTo>
                <a:lnTo>
                  <a:pt x="101579" y="271562"/>
                </a:lnTo>
                <a:lnTo>
                  <a:pt x="97941" y="274625"/>
                </a:lnTo>
                <a:lnTo>
                  <a:pt x="91358" y="278030"/>
                </a:lnTo>
                <a:lnTo>
                  <a:pt x="88269" y="278938"/>
                </a:lnTo>
                <a:lnTo>
                  <a:pt x="86210" y="280495"/>
                </a:lnTo>
                <a:lnTo>
                  <a:pt x="84837" y="282487"/>
                </a:lnTo>
                <a:lnTo>
                  <a:pt x="83922" y="284766"/>
                </a:lnTo>
                <a:lnTo>
                  <a:pt x="82359" y="286286"/>
                </a:lnTo>
                <a:lnTo>
                  <a:pt x="80365" y="287299"/>
                </a:lnTo>
                <a:lnTo>
                  <a:pt x="78083" y="287975"/>
                </a:lnTo>
                <a:lnTo>
                  <a:pt x="76562" y="287472"/>
                </a:lnTo>
                <a:lnTo>
                  <a:pt x="75547" y="286185"/>
                </a:lnTo>
                <a:lnTo>
                  <a:pt x="73920" y="281826"/>
                </a:lnTo>
                <a:lnTo>
                  <a:pt x="76237" y="278690"/>
                </a:lnTo>
                <a:lnTo>
                  <a:pt x="78189" y="276520"/>
                </a:lnTo>
                <a:lnTo>
                  <a:pt x="79489" y="274121"/>
                </a:lnTo>
                <a:lnTo>
                  <a:pt x="80935" y="268916"/>
                </a:lnTo>
                <a:lnTo>
                  <a:pt x="84178" y="266194"/>
                </a:lnTo>
                <a:lnTo>
                  <a:pt x="89198" y="263427"/>
                </a:lnTo>
                <a:lnTo>
                  <a:pt x="95401" y="260630"/>
                </a:lnTo>
                <a:lnTo>
                  <a:pt x="102395" y="256860"/>
                </a:lnTo>
                <a:lnTo>
                  <a:pt x="109915" y="252442"/>
                </a:lnTo>
                <a:lnTo>
                  <a:pt x="117785" y="247592"/>
                </a:lnTo>
                <a:lnTo>
                  <a:pt x="127795" y="242453"/>
                </a:lnTo>
                <a:lnTo>
                  <a:pt x="139230" y="237122"/>
                </a:lnTo>
                <a:lnTo>
                  <a:pt x="161779" y="227072"/>
                </a:lnTo>
                <a:lnTo>
                  <a:pt x="178151" y="219430"/>
                </a:lnTo>
                <a:lnTo>
                  <a:pt x="185183" y="217011"/>
                </a:lnTo>
                <a:lnTo>
                  <a:pt x="191777" y="215398"/>
                </a:lnTo>
                <a:lnTo>
                  <a:pt x="198078" y="214324"/>
                </a:lnTo>
                <a:lnTo>
                  <a:pt x="205136" y="214559"/>
                </a:lnTo>
                <a:lnTo>
                  <a:pt x="212699" y="215669"/>
                </a:lnTo>
                <a:lnTo>
                  <a:pt x="220598" y="217361"/>
                </a:lnTo>
                <a:lnTo>
                  <a:pt x="227769" y="218489"/>
                </a:lnTo>
                <a:lnTo>
                  <a:pt x="234455" y="219241"/>
                </a:lnTo>
                <a:lnTo>
                  <a:pt x="240817" y="219743"/>
                </a:lnTo>
                <a:lnTo>
                  <a:pt x="246964" y="221030"/>
                </a:lnTo>
                <a:lnTo>
                  <a:pt x="252966" y="222840"/>
                </a:lnTo>
                <a:lnTo>
                  <a:pt x="258873" y="224999"/>
                </a:lnTo>
                <a:lnTo>
                  <a:pt x="267976" y="229939"/>
                </a:lnTo>
                <a:lnTo>
                  <a:pt x="275197" y="235309"/>
                </a:lnTo>
                <a:lnTo>
                  <a:pt x="281581" y="240871"/>
                </a:lnTo>
                <a:lnTo>
                  <a:pt x="287593" y="251597"/>
                </a:lnTo>
                <a:lnTo>
                  <a:pt x="290530" y="258459"/>
                </a:lnTo>
                <a:lnTo>
                  <a:pt x="292488" y="265890"/>
                </a:lnTo>
                <a:lnTo>
                  <a:pt x="293794" y="273702"/>
                </a:lnTo>
                <a:lnTo>
                  <a:pt x="294664" y="281767"/>
                </a:lnTo>
                <a:lnTo>
                  <a:pt x="294291" y="290954"/>
                </a:lnTo>
                <a:lnTo>
                  <a:pt x="293090" y="300889"/>
                </a:lnTo>
                <a:lnTo>
                  <a:pt x="291338" y="311322"/>
                </a:lnTo>
                <a:lnTo>
                  <a:pt x="288264" y="321135"/>
                </a:lnTo>
                <a:lnTo>
                  <a:pt x="284310" y="330534"/>
                </a:lnTo>
                <a:lnTo>
                  <a:pt x="279769" y="339658"/>
                </a:lnTo>
                <a:lnTo>
                  <a:pt x="274836" y="348598"/>
                </a:lnTo>
                <a:lnTo>
                  <a:pt x="269643" y="357416"/>
                </a:lnTo>
                <a:lnTo>
                  <a:pt x="258793" y="374833"/>
                </a:lnTo>
                <a:lnTo>
                  <a:pt x="247620" y="392099"/>
                </a:lnTo>
                <a:lnTo>
                  <a:pt x="241974" y="398799"/>
                </a:lnTo>
                <a:lnTo>
                  <a:pt x="236305" y="404218"/>
                </a:lnTo>
                <a:lnTo>
                  <a:pt x="230620" y="408783"/>
                </a:lnTo>
                <a:lnTo>
                  <a:pt x="223973" y="413731"/>
                </a:lnTo>
                <a:lnTo>
                  <a:pt x="208967" y="424309"/>
                </a:lnTo>
                <a:lnTo>
                  <a:pt x="200013" y="428845"/>
                </a:lnTo>
                <a:lnTo>
                  <a:pt x="190233" y="432821"/>
                </a:lnTo>
                <a:lnTo>
                  <a:pt x="179903" y="436424"/>
                </a:lnTo>
                <a:lnTo>
                  <a:pt x="172065" y="439779"/>
                </a:lnTo>
                <a:lnTo>
                  <a:pt x="165886" y="442968"/>
                </a:lnTo>
                <a:lnTo>
                  <a:pt x="160815" y="446046"/>
                </a:lnTo>
                <a:lnTo>
                  <a:pt x="155528" y="448099"/>
                </a:lnTo>
                <a:lnTo>
                  <a:pt x="150100" y="449467"/>
                </a:lnTo>
                <a:lnTo>
                  <a:pt x="144575" y="450379"/>
                </a:lnTo>
                <a:lnTo>
                  <a:pt x="135897" y="451393"/>
                </a:lnTo>
                <a:lnTo>
                  <a:pt x="126960" y="452795"/>
                </a:lnTo>
                <a:lnTo>
                  <a:pt x="120577" y="454503"/>
                </a:lnTo>
                <a:lnTo>
                  <a:pt x="113464" y="456594"/>
                </a:lnTo>
                <a:lnTo>
                  <a:pt x="104911" y="457035"/>
                </a:lnTo>
                <a:lnTo>
                  <a:pt x="95400" y="456378"/>
                </a:lnTo>
                <a:lnTo>
                  <a:pt x="85249" y="454986"/>
                </a:lnTo>
                <a:lnTo>
                  <a:pt x="77529" y="454058"/>
                </a:lnTo>
                <a:lnTo>
                  <a:pt x="71430" y="453440"/>
                </a:lnTo>
                <a:lnTo>
                  <a:pt x="56374" y="4522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"/>
          <p:cNvSpPr/>
          <p:nvPr/>
        </p:nvSpPr>
        <p:spPr>
          <a:xfrm>
            <a:off x="3937634" y="5627278"/>
            <a:ext cx="771526" cy="82008"/>
          </a:xfrm>
          <a:custGeom>
            <a:avLst/>
            <a:gdLst/>
            <a:ahLst/>
            <a:cxnLst/>
            <a:rect l="0" t="0" r="0" b="0"/>
            <a:pathLst>
              <a:path w="771526" h="82008">
                <a:moveTo>
                  <a:pt x="0" y="82007"/>
                </a:moveTo>
                <a:lnTo>
                  <a:pt x="13653" y="77456"/>
                </a:lnTo>
                <a:lnTo>
                  <a:pt x="22896" y="75221"/>
                </a:lnTo>
                <a:lnTo>
                  <a:pt x="45692" y="73787"/>
                </a:lnTo>
                <a:lnTo>
                  <a:pt x="67448" y="73481"/>
                </a:lnTo>
                <a:lnTo>
                  <a:pt x="78555" y="72502"/>
                </a:lnTo>
                <a:lnTo>
                  <a:pt x="102541" y="68892"/>
                </a:lnTo>
                <a:lnTo>
                  <a:pt x="175480" y="56954"/>
                </a:lnTo>
                <a:lnTo>
                  <a:pt x="197950" y="53875"/>
                </a:lnTo>
                <a:lnTo>
                  <a:pt x="216739" y="51823"/>
                </a:lnTo>
                <a:lnTo>
                  <a:pt x="233075" y="50454"/>
                </a:lnTo>
                <a:lnTo>
                  <a:pt x="246824" y="48589"/>
                </a:lnTo>
                <a:lnTo>
                  <a:pt x="258847" y="46393"/>
                </a:lnTo>
                <a:lnTo>
                  <a:pt x="269720" y="43976"/>
                </a:lnTo>
                <a:lnTo>
                  <a:pt x="278874" y="41413"/>
                </a:lnTo>
                <a:lnTo>
                  <a:pt x="286881" y="38752"/>
                </a:lnTo>
                <a:lnTo>
                  <a:pt x="294124" y="36025"/>
                </a:lnTo>
                <a:lnTo>
                  <a:pt x="314193" y="32302"/>
                </a:lnTo>
                <a:lnTo>
                  <a:pt x="377131" y="23086"/>
                </a:lnTo>
                <a:lnTo>
                  <a:pt x="420344" y="17720"/>
                </a:lnTo>
                <a:lnTo>
                  <a:pt x="434535" y="16289"/>
                </a:lnTo>
                <a:lnTo>
                  <a:pt x="445900" y="14382"/>
                </a:lnTo>
                <a:lnTo>
                  <a:pt x="455381" y="12159"/>
                </a:lnTo>
                <a:lnTo>
                  <a:pt x="463608" y="9724"/>
                </a:lnTo>
                <a:lnTo>
                  <a:pt x="471950" y="8101"/>
                </a:lnTo>
                <a:lnTo>
                  <a:pt x="488838" y="6297"/>
                </a:lnTo>
                <a:lnTo>
                  <a:pt x="509861" y="5282"/>
                </a:lnTo>
                <a:lnTo>
                  <a:pt x="520883" y="4186"/>
                </a:lnTo>
                <a:lnTo>
                  <a:pt x="550909" y="430"/>
                </a:lnTo>
                <a:lnTo>
                  <a:pt x="573013" y="0"/>
                </a:lnTo>
                <a:lnTo>
                  <a:pt x="599179" y="665"/>
                </a:lnTo>
                <a:lnTo>
                  <a:pt x="673241" y="4027"/>
                </a:lnTo>
                <a:lnTo>
                  <a:pt x="692601" y="4486"/>
                </a:lnTo>
                <a:lnTo>
                  <a:pt x="734964" y="4833"/>
                </a:lnTo>
                <a:lnTo>
                  <a:pt x="746068" y="7385"/>
                </a:lnTo>
                <a:lnTo>
                  <a:pt x="759618" y="12233"/>
                </a:lnTo>
                <a:lnTo>
                  <a:pt x="771525" y="13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2"/>
          <p:cNvSpPr/>
          <p:nvPr/>
        </p:nvSpPr>
        <p:spPr>
          <a:xfrm>
            <a:off x="4580572" y="5529262"/>
            <a:ext cx="242690" cy="188596"/>
          </a:xfrm>
          <a:custGeom>
            <a:avLst/>
            <a:gdLst/>
            <a:ahLst/>
            <a:cxnLst/>
            <a:rect l="0" t="0" r="0" b="0"/>
            <a:pathLst>
              <a:path w="242690" h="188596">
                <a:moveTo>
                  <a:pt x="0" y="0"/>
                </a:moveTo>
                <a:lnTo>
                  <a:pt x="98896" y="0"/>
                </a:lnTo>
                <a:lnTo>
                  <a:pt x="127843" y="1905"/>
                </a:lnTo>
                <a:lnTo>
                  <a:pt x="157619" y="5080"/>
                </a:lnTo>
                <a:lnTo>
                  <a:pt x="187947" y="9102"/>
                </a:lnTo>
                <a:lnTo>
                  <a:pt x="210070" y="16546"/>
                </a:lnTo>
                <a:lnTo>
                  <a:pt x="226724" y="26270"/>
                </a:lnTo>
                <a:lnTo>
                  <a:pt x="239732" y="37516"/>
                </a:lnTo>
                <a:lnTo>
                  <a:pt x="242689" y="52633"/>
                </a:lnTo>
                <a:lnTo>
                  <a:pt x="238945" y="70331"/>
                </a:lnTo>
                <a:lnTo>
                  <a:pt x="230734" y="89750"/>
                </a:lnTo>
                <a:lnTo>
                  <a:pt x="218593" y="108411"/>
                </a:lnTo>
                <a:lnTo>
                  <a:pt x="203831" y="126567"/>
                </a:lnTo>
                <a:lnTo>
                  <a:pt x="13716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"/>
          <p:cNvSpPr/>
          <p:nvPr/>
        </p:nvSpPr>
        <p:spPr>
          <a:xfrm>
            <a:off x="3783810" y="5520690"/>
            <a:ext cx="290986" cy="282893"/>
          </a:xfrm>
          <a:custGeom>
            <a:avLst/>
            <a:gdLst/>
            <a:ahLst/>
            <a:cxnLst/>
            <a:rect l="0" t="0" r="0" b="0"/>
            <a:pathLst>
              <a:path w="290986" h="282893">
                <a:moveTo>
                  <a:pt x="290985" y="0"/>
                </a:moveTo>
                <a:lnTo>
                  <a:pt x="281883" y="9101"/>
                </a:lnTo>
                <a:lnTo>
                  <a:pt x="276344" y="15593"/>
                </a:lnTo>
                <a:lnTo>
                  <a:pt x="262570" y="32965"/>
                </a:lnTo>
                <a:lnTo>
                  <a:pt x="254897" y="40074"/>
                </a:lnTo>
                <a:lnTo>
                  <a:pt x="246923" y="45766"/>
                </a:lnTo>
                <a:lnTo>
                  <a:pt x="238751" y="50513"/>
                </a:lnTo>
                <a:lnTo>
                  <a:pt x="222049" y="60867"/>
                </a:lnTo>
                <a:lnTo>
                  <a:pt x="213596" y="66296"/>
                </a:lnTo>
                <a:lnTo>
                  <a:pt x="207007" y="70867"/>
                </a:lnTo>
                <a:lnTo>
                  <a:pt x="201662" y="74867"/>
                </a:lnTo>
                <a:lnTo>
                  <a:pt x="197147" y="78486"/>
                </a:lnTo>
                <a:lnTo>
                  <a:pt x="189373" y="83757"/>
                </a:lnTo>
                <a:lnTo>
                  <a:pt x="168036" y="97232"/>
                </a:lnTo>
                <a:lnTo>
                  <a:pt x="159489" y="101969"/>
                </a:lnTo>
                <a:lnTo>
                  <a:pt x="152838" y="105127"/>
                </a:lnTo>
                <a:lnTo>
                  <a:pt x="147452" y="107232"/>
                </a:lnTo>
                <a:lnTo>
                  <a:pt x="136242" y="112445"/>
                </a:lnTo>
                <a:lnTo>
                  <a:pt x="103465" y="128398"/>
                </a:lnTo>
                <a:lnTo>
                  <a:pt x="90724" y="134176"/>
                </a:lnTo>
                <a:lnTo>
                  <a:pt x="81277" y="138028"/>
                </a:lnTo>
                <a:lnTo>
                  <a:pt x="74027" y="140596"/>
                </a:lnTo>
                <a:lnTo>
                  <a:pt x="68241" y="143260"/>
                </a:lnTo>
                <a:lnTo>
                  <a:pt x="59273" y="148761"/>
                </a:lnTo>
                <a:lnTo>
                  <a:pt x="52111" y="151841"/>
                </a:lnTo>
                <a:lnTo>
                  <a:pt x="48868" y="152662"/>
                </a:lnTo>
                <a:lnTo>
                  <a:pt x="42725" y="156115"/>
                </a:lnTo>
                <a:lnTo>
                  <a:pt x="35867" y="160824"/>
                </a:lnTo>
                <a:lnTo>
                  <a:pt x="31371" y="163413"/>
                </a:lnTo>
                <a:lnTo>
                  <a:pt x="19569" y="169862"/>
                </a:lnTo>
                <a:lnTo>
                  <a:pt x="12975" y="175530"/>
                </a:lnTo>
                <a:lnTo>
                  <a:pt x="4988" y="183242"/>
                </a:lnTo>
                <a:lnTo>
                  <a:pt x="3165" y="185979"/>
                </a:lnTo>
                <a:lnTo>
                  <a:pt x="1140" y="191559"/>
                </a:lnTo>
                <a:lnTo>
                  <a:pt x="0" y="200056"/>
                </a:lnTo>
                <a:lnTo>
                  <a:pt x="1745" y="203856"/>
                </a:lnTo>
                <a:lnTo>
                  <a:pt x="4813" y="208294"/>
                </a:lnTo>
                <a:lnTo>
                  <a:pt x="8764" y="213157"/>
                </a:lnTo>
                <a:lnTo>
                  <a:pt x="15693" y="221101"/>
                </a:lnTo>
                <a:lnTo>
                  <a:pt x="22900" y="227807"/>
                </a:lnTo>
                <a:lnTo>
                  <a:pt x="27489" y="230929"/>
                </a:lnTo>
                <a:lnTo>
                  <a:pt x="32453" y="233962"/>
                </a:lnTo>
                <a:lnTo>
                  <a:pt x="40509" y="239873"/>
                </a:lnTo>
                <a:lnTo>
                  <a:pt x="43991" y="242783"/>
                </a:lnTo>
                <a:lnTo>
                  <a:pt x="50400" y="246016"/>
                </a:lnTo>
                <a:lnTo>
                  <a:pt x="59363" y="247836"/>
                </a:lnTo>
                <a:lnTo>
                  <a:pt x="66122" y="248262"/>
                </a:lnTo>
                <a:lnTo>
                  <a:pt x="75475" y="248451"/>
                </a:lnTo>
                <a:lnTo>
                  <a:pt x="84447" y="250406"/>
                </a:lnTo>
                <a:lnTo>
                  <a:pt x="96143" y="253615"/>
                </a:lnTo>
                <a:lnTo>
                  <a:pt x="109655" y="257659"/>
                </a:lnTo>
                <a:lnTo>
                  <a:pt x="120568" y="260355"/>
                </a:lnTo>
                <a:lnTo>
                  <a:pt x="129749" y="262153"/>
                </a:lnTo>
                <a:lnTo>
                  <a:pt x="137774" y="263351"/>
                </a:lnTo>
                <a:lnTo>
                  <a:pt x="144077" y="265102"/>
                </a:lnTo>
                <a:lnTo>
                  <a:pt x="149231" y="267222"/>
                </a:lnTo>
                <a:lnTo>
                  <a:pt x="153619" y="269588"/>
                </a:lnTo>
                <a:lnTo>
                  <a:pt x="158450" y="271165"/>
                </a:lnTo>
                <a:lnTo>
                  <a:pt x="163576" y="272217"/>
                </a:lnTo>
                <a:lnTo>
                  <a:pt x="168898" y="272917"/>
                </a:lnTo>
                <a:lnTo>
                  <a:pt x="172446" y="274338"/>
                </a:lnTo>
                <a:lnTo>
                  <a:pt x="174811" y="276237"/>
                </a:lnTo>
                <a:lnTo>
                  <a:pt x="176388" y="278455"/>
                </a:lnTo>
                <a:lnTo>
                  <a:pt x="178392" y="279935"/>
                </a:lnTo>
                <a:lnTo>
                  <a:pt x="180680" y="280920"/>
                </a:lnTo>
                <a:lnTo>
                  <a:pt x="18811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"/>
          <p:cNvSpPr/>
          <p:nvPr/>
        </p:nvSpPr>
        <p:spPr>
          <a:xfrm>
            <a:off x="6655117" y="5268610"/>
            <a:ext cx="402909" cy="499331"/>
          </a:xfrm>
          <a:custGeom>
            <a:avLst/>
            <a:gdLst/>
            <a:ahLst/>
            <a:cxnLst/>
            <a:rect l="0" t="0" r="0" b="0"/>
            <a:pathLst>
              <a:path w="402909" h="499331">
                <a:moveTo>
                  <a:pt x="0" y="406385"/>
                </a:moveTo>
                <a:lnTo>
                  <a:pt x="0" y="410935"/>
                </a:lnTo>
                <a:lnTo>
                  <a:pt x="953" y="413228"/>
                </a:lnTo>
                <a:lnTo>
                  <a:pt x="4551" y="418316"/>
                </a:lnTo>
                <a:lnTo>
                  <a:pt x="6844" y="420054"/>
                </a:lnTo>
                <a:lnTo>
                  <a:pt x="9325" y="421213"/>
                </a:lnTo>
                <a:lnTo>
                  <a:pt x="14622" y="422500"/>
                </a:lnTo>
                <a:lnTo>
                  <a:pt x="25784" y="423326"/>
                </a:lnTo>
                <a:lnTo>
                  <a:pt x="28619" y="423394"/>
                </a:lnTo>
                <a:lnTo>
                  <a:pt x="39390" y="420930"/>
                </a:lnTo>
                <a:lnTo>
                  <a:pt x="51796" y="417611"/>
                </a:lnTo>
                <a:lnTo>
                  <a:pt x="60486" y="416137"/>
                </a:lnTo>
                <a:lnTo>
                  <a:pt x="66994" y="411934"/>
                </a:lnTo>
                <a:lnTo>
                  <a:pt x="75143" y="405321"/>
                </a:lnTo>
                <a:lnTo>
                  <a:pt x="84385" y="397103"/>
                </a:lnTo>
                <a:lnTo>
                  <a:pt x="94357" y="389719"/>
                </a:lnTo>
                <a:lnTo>
                  <a:pt x="104814" y="382892"/>
                </a:lnTo>
                <a:lnTo>
                  <a:pt x="115596" y="376435"/>
                </a:lnTo>
                <a:lnTo>
                  <a:pt x="123737" y="370226"/>
                </a:lnTo>
                <a:lnTo>
                  <a:pt x="135322" y="358247"/>
                </a:lnTo>
                <a:lnTo>
                  <a:pt x="169147" y="317360"/>
                </a:lnTo>
                <a:lnTo>
                  <a:pt x="176583" y="308935"/>
                </a:lnTo>
                <a:lnTo>
                  <a:pt x="189924" y="294494"/>
                </a:lnTo>
                <a:lnTo>
                  <a:pt x="202203" y="281726"/>
                </a:lnTo>
                <a:lnTo>
                  <a:pt x="211470" y="267161"/>
                </a:lnTo>
                <a:lnTo>
                  <a:pt x="215276" y="259276"/>
                </a:lnTo>
                <a:lnTo>
                  <a:pt x="220669" y="249257"/>
                </a:lnTo>
                <a:lnTo>
                  <a:pt x="234283" y="225425"/>
                </a:lnTo>
                <a:lnTo>
                  <a:pt x="241913" y="210497"/>
                </a:lnTo>
                <a:lnTo>
                  <a:pt x="249858" y="193878"/>
                </a:lnTo>
                <a:lnTo>
                  <a:pt x="266306" y="157632"/>
                </a:lnTo>
                <a:lnTo>
                  <a:pt x="283140" y="119298"/>
                </a:lnTo>
                <a:lnTo>
                  <a:pt x="290678" y="98789"/>
                </a:lnTo>
                <a:lnTo>
                  <a:pt x="297608" y="77495"/>
                </a:lnTo>
                <a:lnTo>
                  <a:pt x="304133" y="55680"/>
                </a:lnTo>
                <a:lnTo>
                  <a:pt x="308483" y="39231"/>
                </a:lnTo>
                <a:lnTo>
                  <a:pt x="311383" y="26361"/>
                </a:lnTo>
                <a:lnTo>
                  <a:pt x="313316" y="15875"/>
                </a:lnTo>
                <a:lnTo>
                  <a:pt x="313652" y="8885"/>
                </a:lnTo>
                <a:lnTo>
                  <a:pt x="312924" y="4225"/>
                </a:lnTo>
                <a:lnTo>
                  <a:pt x="311486" y="1118"/>
                </a:lnTo>
                <a:lnTo>
                  <a:pt x="309575" y="0"/>
                </a:lnTo>
                <a:lnTo>
                  <a:pt x="307348" y="206"/>
                </a:lnTo>
                <a:lnTo>
                  <a:pt x="297124" y="5048"/>
                </a:lnTo>
                <a:lnTo>
                  <a:pt x="288266" y="9890"/>
                </a:lnTo>
                <a:lnTo>
                  <a:pt x="277923" y="17971"/>
                </a:lnTo>
                <a:lnTo>
                  <a:pt x="265895" y="29236"/>
                </a:lnTo>
                <a:lnTo>
                  <a:pt x="262988" y="32080"/>
                </a:lnTo>
                <a:lnTo>
                  <a:pt x="255335" y="43501"/>
                </a:lnTo>
                <a:lnTo>
                  <a:pt x="231592" y="81590"/>
                </a:lnTo>
                <a:lnTo>
                  <a:pt x="222975" y="97463"/>
                </a:lnTo>
                <a:lnTo>
                  <a:pt x="217230" y="109949"/>
                </a:lnTo>
                <a:lnTo>
                  <a:pt x="213400" y="120178"/>
                </a:lnTo>
                <a:lnTo>
                  <a:pt x="208942" y="128903"/>
                </a:lnTo>
                <a:lnTo>
                  <a:pt x="198908" y="143677"/>
                </a:lnTo>
                <a:lnTo>
                  <a:pt x="193178" y="154053"/>
                </a:lnTo>
                <a:lnTo>
                  <a:pt x="190632" y="162792"/>
                </a:lnTo>
                <a:lnTo>
                  <a:pt x="189500" y="173026"/>
                </a:lnTo>
                <a:lnTo>
                  <a:pt x="188246" y="181280"/>
                </a:lnTo>
                <a:lnTo>
                  <a:pt x="184312" y="203150"/>
                </a:lnTo>
                <a:lnTo>
                  <a:pt x="181930" y="212793"/>
                </a:lnTo>
                <a:lnTo>
                  <a:pt x="179389" y="221126"/>
                </a:lnTo>
                <a:lnTo>
                  <a:pt x="174979" y="236417"/>
                </a:lnTo>
                <a:lnTo>
                  <a:pt x="173802" y="244496"/>
                </a:lnTo>
                <a:lnTo>
                  <a:pt x="173018" y="252739"/>
                </a:lnTo>
                <a:lnTo>
                  <a:pt x="172147" y="266977"/>
                </a:lnTo>
                <a:lnTo>
                  <a:pt x="171760" y="279655"/>
                </a:lnTo>
                <a:lnTo>
                  <a:pt x="171542" y="305124"/>
                </a:lnTo>
                <a:lnTo>
                  <a:pt x="171491" y="345505"/>
                </a:lnTo>
                <a:lnTo>
                  <a:pt x="173382" y="364845"/>
                </a:lnTo>
                <a:lnTo>
                  <a:pt x="176548" y="382502"/>
                </a:lnTo>
                <a:lnTo>
                  <a:pt x="180564" y="399035"/>
                </a:lnTo>
                <a:lnTo>
                  <a:pt x="183241" y="411963"/>
                </a:lnTo>
                <a:lnTo>
                  <a:pt x="185025" y="422486"/>
                </a:lnTo>
                <a:lnTo>
                  <a:pt x="186215" y="431406"/>
                </a:lnTo>
                <a:lnTo>
                  <a:pt x="187538" y="443858"/>
                </a:lnTo>
                <a:lnTo>
                  <a:pt x="187890" y="448512"/>
                </a:lnTo>
                <a:lnTo>
                  <a:pt x="190031" y="453520"/>
                </a:lnTo>
                <a:lnTo>
                  <a:pt x="200238" y="468716"/>
                </a:lnTo>
                <a:lnTo>
                  <a:pt x="205062" y="479675"/>
                </a:lnTo>
                <a:lnTo>
                  <a:pt x="209567" y="485948"/>
                </a:lnTo>
                <a:lnTo>
                  <a:pt x="213054" y="488002"/>
                </a:lnTo>
                <a:lnTo>
                  <a:pt x="225158" y="491845"/>
                </a:lnTo>
                <a:lnTo>
                  <a:pt x="227258" y="493838"/>
                </a:lnTo>
                <a:lnTo>
                  <a:pt x="228658" y="496119"/>
                </a:lnTo>
                <a:lnTo>
                  <a:pt x="231496" y="497641"/>
                </a:lnTo>
                <a:lnTo>
                  <a:pt x="239730" y="499330"/>
                </a:lnTo>
                <a:lnTo>
                  <a:pt x="243640" y="498828"/>
                </a:lnTo>
                <a:lnTo>
                  <a:pt x="247199" y="497541"/>
                </a:lnTo>
                <a:lnTo>
                  <a:pt x="250525" y="495731"/>
                </a:lnTo>
                <a:lnTo>
                  <a:pt x="259299" y="493719"/>
                </a:lnTo>
                <a:lnTo>
                  <a:pt x="264307" y="493183"/>
                </a:lnTo>
                <a:lnTo>
                  <a:pt x="268597" y="491873"/>
                </a:lnTo>
                <a:lnTo>
                  <a:pt x="280138" y="485478"/>
                </a:lnTo>
                <a:lnTo>
                  <a:pt x="289924" y="480272"/>
                </a:lnTo>
                <a:lnTo>
                  <a:pt x="306143" y="471986"/>
                </a:lnTo>
                <a:lnTo>
                  <a:pt x="314816" y="463799"/>
                </a:lnTo>
                <a:lnTo>
                  <a:pt x="318462" y="458948"/>
                </a:lnTo>
                <a:lnTo>
                  <a:pt x="327594" y="451019"/>
                </a:lnTo>
                <a:lnTo>
                  <a:pt x="332696" y="447571"/>
                </a:lnTo>
                <a:lnTo>
                  <a:pt x="340905" y="438660"/>
                </a:lnTo>
                <a:lnTo>
                  <a:pt x="349633" y="427397"/>
                </a:lnTo>
                <a:lnTo>
                  <a:pt x="355962" y="420392"/>
                </a:lnTo>
                <a:lnTo>
                  <a:pt x="373440" y="401963"/>
                </a:lnTo>
                <a:lnTo>
                  <a:pt x="380286" y="393942"/>
                </a:lnTo>
                <a:lnTo>
                  <a:pt x="386045" y="383119"/>
                </a:lnTo>
                <a:lnTo>
                  <a:pt x="389761" y="378492"/>
                </a:lnTo>
                <a:lnTo>
                  <a:pt x="402908" y="363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plane?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geometric plane is suggested by a wall, floor, desk top, or ceiling. </a:t>
            </a:r>
          </a:p>
          <a:p>
            <a:r>
              <a:rPr lang="en-US" sz="2800" dirty="0" smtClean="0"/>
              <a:t>Unlike a floor, however, a plane extends forever and has no thickness.</a:t>
            </a:r>
          </a:p>
          <a:p>
            <a:r>
              <a:rPr lang="en-US" sz="2800" dirty="0" smtClean="0"/>
              <a:t>Usually a plane is drawn using a four-sided figure (even though a plane goes on forever).</a:t>
            </a:r>
          </a:p>
          <a:p>
            <a:r>
              <a:rPr lang="en-US" sz="2800" dirty="0" smtClean="0"/>
              <a:t>It is named by a capital letter or by points on it.</a:t>
            </a:r>
            <a:endParaRPr lang="en-US" sz="2800" dirty="0"/>
          </a:p>
        </p:txBody>
      </p:sp>
      <p:sp>
        <p:nvSpPr>
          <p:cNvPr id="4" name="Parallelogram 3"/>
          <p:cNvSpPr/>
          <p:nvPr/>
        </p:nvSpPr>
        <p:spPr>
          <a:xfrm>
            <a:off x="2895600" y="4953000"/>
            <a:ext cx="3429000" cy="1447800"/>
          </a:xfrm>
          <a:prstGeom prst="parallelogram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24200" y="487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9800" y="4876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19400" y="6096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6324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4" name="SMARTPenAnnotation24"/>
          <p:cNvSpPr/>
          <p:nvPr/>
        </p:nvSpPr>
        <p:spPr>
          <a:xfrm>
            <a:off x="4923472" y="4749165"/>
            <a:ext cx="85726" cy="205740"/>
          </a:xfrm>
          <a:custGeom>
            <a:avLst/>
            <a:gdLst/>
            <a:ahLst/>
            <a:cxnLst/>
            <a:rect l="0" t="0" r="0" b="0"/>
            <a:pathLst>
              <a:path w="85726" h="205740">
                <a:moveTo>
                  <a:pt x="0" y="205739"/>
                </a:moveTo>
                <a:lnTo>
                  <a:pt x="0" y="201189"/>
                </a:lnTo>
                <a:lnTo>
                  <a:pt x="953" y="196991"/>
                </a:lnTo>
                <a:lnTo>
                  <a:pt x="2540" y="191335"/>
                </a:lnTo>
                <a:lnTo>
                  <a:pt x="4551" y="184706"/>
                </a:lnTo>
                <a:lnTo>
                  <a:pt x="7797" y="175525"/>
                </a:lnTo>
                <a:lnTo>
                  <a:pt x="16483" y="152623"/>
                </a:lnTo>
                <a:lnTo>
                  <a:pt x="19561" y="142706"/>
                </a:lnTo>
                <a:lnTo>
                  <a:pt x="21613" y="134190"/>
                </a:lnTo>
                <a:lnTo>
                  <a:pt x="22981" y="126607"/>
                </a:lnTo>
                <a:lnTo>
                  <a:pt x="24846" y="120600"/>
                </a:lnTo>
                <a:lnTo>
                  <a:pt x="27041" y="115643"/>
                </a:lnTo>
                <a:lnTo>
                  <a:pt x="29458" y="111385"/>
                </a:lnTo>
                <a:lnTo>
                  <a:pt x="31068" y="106642"/>
                </a:lnTo>
                <a:lnTo>
                  <a:pt x="32142" y="101574"/>
                </a:lnTo>
                <a:lnTo>
                  <a:pt x="32858" y="96291"/>
                </a:lnTo>
                <a:lnTo>
                  <a:pt x="33336" y="90864"/>
                </a:lnTo>
                <a:lnTo>
                  <a:pt x="33654" y="85341"/>
                </a:lnTo>
                <a:lnTo>
                  <a:pt x="33866" y="79754"/>
                </a:lnTo>
                <a:lnTo>
                  <a:pt x="35912" y="73172"/>
                </a:lnTo>
                <a:lnTo>
                  <a:pt x="39182" y="65926"/>
                </a:lnTo>
                <a:lnTo>
                  <a:pt x="43266" y="58238"/>
                </a:lnTo>
                <a:lnTo>
                  <a:pt x="45989" y="52160"/>
                </a:lnTo>
                <a:lnTo>
                  <a:pt x="47804" y="47156"/>
                </a:lnTo>
                <a:lnTo>
                  <a:pt x="49015" y="42867"/>
                </a:lnTo>
                <a:lnTo>
                  <a:pt x="50774" y="38103"/>
                </a:lnTo>
                <a:lnTo>
                  <a:pt x="52899" y="33022"/>
                </a:lnTo>
                <a:lnTo>
                  <a:pt x="55269" y="27729"/>
                </a:lnTo>
                <a:lnTo>
                  <a:pt x="57801" y="23249"/>
                </a:lnTo>
                <a:lnTo>
                  <a:pt x="60442" y="19309"/>
                </a:lnTo>
                <a:lnTo>
                  <a:pt x="63154" y="15730"/>
                </a:lnTo>
                <a:lnTo>
                  <a:pt x="65915" y="12392"/>
                </a:lnTo>
                <a:lnTo>
                  <a:pt x="68709" y="9213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"/>
          <p:cNvSpPr/>
          <p:nvPr/>
        </p:nvSpPr>
        <p:spPr>
          <a:xfrm>
            <a:off x="4854892" y="4663993"/>
            <a:ext cx="222886" cy="136608"/>
          </a:xfrm>
          <a:custGeom>
            <a:avLst/>
            <a:gdLst/>
            <a:ahLst/>
            <a:cxnLst/>
            <a:rect l="0" t="0" r="0" b="0"/>
            <a:pathLst>
              <a:path w="222886" h="136608">
                <a:moveTo>
                  <a:pt x="0" y="128034"/>
                </a:moveTo>
                <a:lnTo>
                  <a:pt x="99112" y="28922"/>
                </a:lnTo>
                <a:lnTo>
                  <a:pt x="105127" y="23860"/>
                </a:lnTo>
                <a:lnTo>
                  <a:pt x="111042" y="19532"/>
                </a:lnTo>
                <a:lnTo>
                  <a:pt x="116891" y="15694"/>
                </a:lnTo>
                <a:lnTo>
                  <a:pt x="122694" y="12183"/>
                </a:lnTo>
                <a:lnTo>
                  <a:pt x="128469" y="8890"/>
                </a:lnTo>
                <a:lnTo>
                  <a:pt x="134224" y="5742"/>
                </a:lnTo>
                <a:lnTo>
                  <a:pt x="139012" y="3644"/>
                </a:lnTo>
                <a:lnTo>
                  <a:pt x="143157" y="2245"/>
                </a:lnTo>
                <a:lnTo>
                  <a:pt x="146873" y="1312"/>
                </a:lnTo>
                <a:lnTo>
                  <a:pt x="151256" y="690"/>
                </a:lnTo>
                <a:lnTo>
                  <a:pt x="156082" y="276"/>
                </a:lnTo>
                <a:lnTo>
                  <a:pt x="161205" y="0"/>
                </a:lnTo>
                <a:lnTo>
                  <a:pt x="164620" y="768"/>
                </a:lnTo>
                <a:lnTo>
                  <a:pt x="166896" y="2232"/>
                </a:lnTo>
                <a:lnTo>
                  <a:pt x="168415" y="4161"/>
                </a:lnTo>
                <a:lnTo>
                  <a:pt x="170379" y="5447"/>
                </a:lnTo>
                <a:lnTo>
                  <a:pt x="175102" y="6876"/>
                </a:lnTo>
                <a:lnTo>
                  <a:pt x="176742" y="8210"/>
                </a:lnTo>
                <a:lnTo>
                  <a:pt x="177836" y="10051"/>
                </a:lnTo>
                <a:lnTo>
                  <a:pt x="178565" y="12231"/>
                </a:lnTo>
                <a:lnTo>
                  <a:pt x="188692" y="38054"/>
                </a:lnTo>
                <a:lnTo>
                  <a:pt x="192470" y="46140"/>
                </a:lnTo>
                <a:lnTo>
                  <a:pt x="195941" y="52483"/>
                </a:lnTo>
                <a:lnTo>
                  <a:pt x="199207" y="57664"/>
                </a:lnTo>
                <a:lnTo>
                  <a:pt x="201385" y="62071"/>
                </a:lnTo>
                <a:lnTo>
                  <a:pt x="202837" y="65961"/>
                </a:lnTo>
                <a:lnTo>
                  <a:pt x="203805" y="69507"/>
                </a:lnTo>
                <a:lnTo>
                  <a:pt x="207419" y="81067"/>
                </a:lnTo>
                <a:lnTo>
                  <a:pt x="209717" y="88150"/>
                </a:lnTo>
                <a:lnTo>
                  <a:pt x="211249" y="93825"/>
                </a:lnTo>
                <a:lnTo>
                  <a:pt x="212270" y="98560"/>
                </a:lnTo>
                <a:lnTo>
                  <a:pt x="212951" y="102670"/>
                </a:lnTo>
                <a:lnTo>
                  <a:pt x="213405" y="106362"/>
                </a:lnTo>
                <a:lnTo>
                  <a:pt x="213708" y="109776"/>
                </a:lnTo>
                <a:lnTo>
                  <a:pt x="213909" y="113004"/>
                </a:lnTo>
                <a:lnTo>
                  <a:pt x="214996" y="116109"/>
                </a:lnTo>
                <a:lnTo>
                  <a:pt x="216673" y="119132"/>
                </a:lnTo>
                <a:lnTo>
                  <a:pt x="218744" y="122099"/>
                </a:lnTo>
                <a:lnTo>
                  <a:pt x="220124" y="125030"/>
                </a:lnTo>
                <a:lnTo>
                  <a:pt x="221045" y="127936"/>
                </a:lnTo>
                <a:lnTo>
                  <a:pt x="222885" y="1366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"/>
          <p:cNvSpPr/>
          <p:nvPr/>
        </p:nvSpPr>
        <p:spPr>
          <a:xfrm>
            <a:off x="6115050" y="5692140"/>
            <a:ext cx="308610" cy="8573"/>
          </a:xfrm>
          <a:custGeom>
            <a:avLst/>
            <a:gdLst/>
            <a:ahLst/>
            <a:cxnLst/>
            <a:rect l="0" t="0" r="0" b="0"/>
            <a:pathLst>
              <a:path w="308610" h="8573">
                <a:moveTo>
                  <a:pt x="0" y="0"/>
                </a:moveTo>
                <a:lnTo>
                  <a:pt x="4550" y="4551"/>
                </a:lnTo>
                <a:lnTo>
                  <a:pt x="7796" y="5891"/>
                </a:lnTo>
                <a:lnTo>
                  <a:pt x="11865" y="6785"/>
                </a:lnTo>
                <a:lnTo>
                  <a:pt x="16482" y="7381"/>
                </a:lnTo>
                <a:lnTo>
                  <a:pt x="20513" y="7778"/>
                </a:lnTo>
                <a:lnTo>
                  <a:pt x="24153" y="8043"/>
                </a:lnTo>
                <a:lnTo>
                  <a:pt x="27532" y="8219"/>
                </a:lnTo>
                <a:lnTo>
                  <a:pt x="75152" y="8541"/>
                </a:lnTo>
                <a:lnTo>
                  <a:pt x="81534" y="7599"/>
                </a:lnTo>
                <a:lnTo>
                  <a:pt x="88646" y="6018"/>
                </a:lnTo>
                <a:lnTo>
                  <a:pt x="96244" y="4012"/>
                </a:lnTo>
                <a:lnTo>
                  <a:pt x="103215" y="2675"/>
                </a:lnTo>
                <a:lnTo>
                  <a:pt x="109768" y="1783"/>
                </a:lnTo>
                <a:lnTo>
                  <a:pt x="116040" y="1188"/>
                </a:lnTo>
                <a:lnTo>
                  <a:pt x="124986" y="792"/>
                </a:lnTo>
                <a:lnTo>
                  <a:pt x="163400" y="156"/>
                </a:lnTo>
                <a:lnTo>
                  <a:pt x="253187" y="0"/>
                </a:lnTo>
                <a:lnTo>
                  <a:pt x="257374" y="952"/>
                </a:lnTo>
                <a:lnTo>
                  <a:pt x="263023" y="2540"/>
                </a:lnTo>
                <a:lnTo>
                  <a:pt x="269645" y="4551"/>
                </a:lnTo>
                <a:lnTo>
                  <a:pt x="275014" y="5891"/>
                </a:lnTo>
                <a:lnTo>
                  <a:pt x="279545" y="6785"/>
                </a:lnTo>
                <a:lnTo>
                  <a:pt x="283518" y="7381"/>
                </a:lnTo>
                <a:lnTo>
                  <a:pt x="287120" y="7778"/>
                </a:lnTo>
                <a:lnTo>
                  <a:pt x="290473" y="8043"/>
                </a:lnTo>
                <a:lnTo>
                  <a:pt x="308609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"/>
          <p:cNvSpPr/>
          <p:nvPr/>
        </p:nvSpPr>
        <p:spPr>
          <a:xfrm>
            <a:off x="6355079" y="5606415"/>
            <a:ext cx="238380" cy="214313"/>
          </a:xfrm>
          <a:custGeom>
            <a:avLst/>
            <a:gdLst/>
            <a:ahLst/>
            <a:cxnLst/>
            <a:rect l="0" t="0" r="0" b="0"/>
            <a:pathLst>
              <a:path w="238380" h="214313">
                <a:moveTo>
                  <a:pt x="42863" y="0"/>
                </a:moveTo>
                <a:lnTo>
                  <a:pt x="54795" y="0"/>
                </a:lnTo>
                <a:lnTo>
                  <a:pt x="57485" y="952"/>
                </a:lnTo>
                <a:lnTo>
                  <a:pt x="63014" y="4551"/>
                </a:lnTo>
                <a:lnTo>
                  <a:pt x="68647" y="6785"/>
                </a:lnTo>
                <a:lnTo>
                  <a:pt x="75277" y="8730"/>
                </a:lnTo>
                <a:lnTo>
                  <a:pt x="79713" y="10583"/>
                </a:lnTo>
                <a:lnTo>
                  <a:pt x="84574" y="12770"/>
                </a:lnTo>
                <a:lnTo>
                  <a:pt x="88768" y="14228"/>
                </a:lnTo>
                <a:lnTo>
                  <a:pt x="95968" y="15849"/>
                </a:lnTo>
                <a:lnTo>
                  <a:pt x="102343" y="16568"/>
                </a:lnTo>
                <a:lnTo>
                  <a:pt x="105376" y="16761"/>
                </a:lnTo>
                <a:lnTo>
                  <a:pt x="108351" y="17841"/>
                </a:lnTo>
                <a:lnTo>
                  <a:pt x="114196" y="21582"/>
                </a:lnTo>
                <a:lnTo>
                  <a:pt x="118041" y="23913"/>
                </a:lnTo>
                <a:lnTo>
                  <a:pt x="122509" y="26419"/>
                </a:lnTo>
                <a:lnTo>
                  <a:pt x="127393" y="29043"/>
                </a:lnTo>
                <a:lnTo>
                  <a:pt x="131601" y="30792"/>
                </a:lnTo>
                <a:lnTo>
                  <a:pt x="138818" y="32735"/>
                </a:lnTo>
                <a:lnTo>
                  <a:pt x="145199" y="33599"/>
                </a:lnTo>
                <a:lnTo>
                  <a:pt x="151211" y="33982"/>
                </a:lnTo>
                <a:lnTo>
                  <a:pt x="157058" y="34153"/>
                </a:lnTo>
                <a:lnTo>
                  <a:pt x="160903" y="35151"/>
                </a:lnTo>
                <a:lnTo>
                  <a:pt x="165371" y="36769"/>
                </a:lnTo>
                <a:lnTo>
                  <a:pt x="170256" y="38800"/>
                </a:lnTo>
                <a:lnTo>
                  <a:pt x="174464" y="40154"/>
                </a:lnTo>
                <a:lnTo>
                  <a:pt x="181680" y="41659"/>
                </a:lnTo>
                <a:lnTo>
                  <a:pt x="188062" y="44867"/>
                </a:lnTo>
                <a:lnTo>
                  <a:pt x="191098" y="47056"/>
                </a:lnTo>
                <a:lnTo>
                  <a:pt x="195979" y="49468"/>
                </a:lnTo>
                <a:lnTo>
                  <a:pt x="202090" y="52029"/>
                </a:lnTo>
                <a:lnTo>
                  <a:pt x="218777" y="58431"/>
                </a:lnTo>
                <a:lnTo>
                  <a:pt x="226220" y="64091"/>
                </a:lnTo>
                <a:lnTo>
                  <a:pt x="228919" y="65587"/>
                </a:lnTo>
                <a:lnTo>
                  <a:pt x="236314" y="67693"/>
                </a:lnTo>
                <a:lnTo>
                  <a:pt x="238379" y="68186"/>
                </a:lnTo>
                <a:lnTo>
                  <a:pt x="237978" y="68317"/>
                </a:lnTo>
                <a:lnTo>
                  <a:pt x="234991" y="68463"/>
                </a:lnTo>
                <a:lnTo>
                  <a:pt x="232861" y="69454"/>
                </a:lnTo>
                <a:lnTo>
                  <a:pt x="227954" y="73096"/>
                </a:lnTo>
                <a:lnTo>
                  <a:pt x="225312" y="74448"/>
                </a:lnTo>
                <a:lnTo>
                  <a:pt x="219837" y="75950"/>
                </a:lnTo>
                <a:lnTo>
                  <a:pt x="216091" y="77303"/>
                </a:lnTo>
                <a:lnTo>
                  <a:pt x="211688" y="79158"/>
                </a:lnTo>
                <a:lnTo>
                  <a:pt x="206848" y="81347"/>
                </a:lnTo>
                <a:lnTo>
                  <a:pt x="202668" y="83759"/>
                </a:lnTo>
                <a:lnTo>
                  <a:pt x="195485" y="88979"/>
                </a:lnTo>
                <a:lnTo>
                  <a:pt x="191284" y="91704"/>
                </a:lnTo>
                <a:lnTo>
                  <a:pt x="186578" y="94473"/>
                </a:lnTo>
                <a:lnTo>
                  <a:pt x="181535" y="97272"/>
                </a:lnTo>
                <a:lnTo>
                  <a:pt x="177221" y="99138"/>
                </a:lnTo>
                <a:lnTo>
                  <a:pt x="169887" y="101211"/>
                </a:lnTo>
                <a:lnTo>
                  <a:pt x="163741" y="104621"/>
                </a:lnTo>
                <a:lnTo>
                  <a:pt x="155834" y="109753"/>
                </a:lnTo>
                <a:lnTo>
                  <a:pt x="146752" y="116031"/>
                </a:lnTo>
                <a:lnTo>
                  <a:pt x="138792" y="121169"/>
                </a:lnTo>
                <a:lnTo>
                  <a:pt x="131581" y="125547"/>
                </a:lnTo>
                <a:lnTo>
                  <a:pt x="124868" y="129417"/>
                </a:lnTo>
                <a:lnTo>
                  <a:pt x="119440" y="132951"/>
                </a:lnTo>
                <a:lnTo>
                  <a:pt x="114870" y="136259"/>
                </a:lnTo>
                <a:lnTo>
                  <a:pt x="110870" y="139417"/>
                </a:lnTo>
                <a:lnTo>
                  <a:pt x="106299" y="141522"/>
                </a:lnTo>
                <a:lnTo>
                  <a:pt x="101346" y="142925"/>
                </a:lnTo>
                <a:lnTo>
                  <a:pt x="96139" y="143861"/>
                </a:lnTo>
                <a:lnTo>
                  <a:pt x="87905" y="148295"/>
                </a:lnTo>
                <a:lnTo>
                  <a:pt x="77654" y="155061"/>
                </a:lnTo>
                <a:lnTo>
                  <a:pt x="66057" y="163381"/>
                </a:lnTo>
                <a:lnTo>
                  <a:pt x="56421" y="169880"/>
                </a:lnTo>
                <a:lnTo>
                  <a:pt x="48092" y="175166"/>
                </a:lnTo>
                <a:lnTo>
                  <a:pt x="40634" y="179642"/>
                </a:lnTo>
                <a:lnTo>
                  <a:pt x="33757" y="184531"/>
                </a:lnTo>
                <a:lnTo>
                  <a:pt x="27267" y="189696"/>
                </a:lnTo>
                <a:lnTo>
                  <a:pt x="21036" y="195044"/>
                </a:lnTo>
                <a:lnTo>
                  <a:pt x="15929" y="198609"/>
                </a:lnTo>
                <a:lnTo>
                  <a:pt x="11572" y="200986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"/>
          <p:cNvSpPr/>
          <p:nvPr/>
        </p:nvSpPr>
        <p:spPr>
          <a:xfrm>
            <a:off x="4383404" y="6377940"/>
            <a:ext cx="85726" cy="205741"/>
          </a:xfrm>
          <a:custGeom>
            <a:avLst/>
            <a:gdLst/>
            <a:ahLst/>
            <a:cxnLst/>
            <a:rect l="0" t="0" r="0" b="0"/>
            <a:pathLst>
              <a:path w="85726" h="205741">
                <a:moveTo>
                  <a:pt x="85725" y="0"/>
                </a:moveTo>
                <a:lnTo>
                  <a:pt x="70964" y="7381"/>
                </a:lnTo>
                <a:lnTo>
                  <a:pt x="69217" y="8730"/>
                </a:lnTo>
                <a:lnTo>
                  <a:pt x="67100" y="10583"/>
                </a:lnTo>
                <a:lnTo>
                  <a:pt x="64736" y="12770"/>
                </a:lnTo>
                <a:lnTo>
                  <a:pt x="63160" y="15181"/>
                </a:lnTo>
                <a:lnTo>
                  <a:pt x="61409" y="20400"/>
                </a:lnTo>
                <a:lnTo>
                  <a:pt x="59990" y="23125"/>
                </a:lnTo>
                <a:lnTo>
                  <a:pt x="58091" y="25894"/>
                </a:lnTo>
                <a:lnTo>
                  <a:pt x="55872" y="28693"/>
                </a:lnTo>
                <a:lnTo>
                  <a:pt x="53441" y="30558"/>
                </a:lnTo>
                <a:lnTo>
                  <a:pt x="50867" y="31802"/>
                </a:lnTo>
                <a:lnTo>
                  <a:pt x="48199" y="32631"/>
                </a:lnTo>
                <a:lnTo>
                  <a:pt x="45468" y="34136"/>
                </a:lnTo>
                <a:lnTo>
                  <a:pt x="42694" y="36093"/>
                </a:lnTo>
                <a:lnTo>
                  <a:pt x="39893" y="38349"/>
                </a:lnTo>
                <a:lnTo>
                  <a:pt x="38026" y="40806"/>
                </a:lnTo>
                <a:lnTo>
                  <a:pt x="36780" y="43396"/>
                </a:lnTo>
                <a:lnTo>
                  <a:pt x="34445" y="50720"/>
                </a:lnTo>
                <a:lnTo>
                  <a:pt x="30231" y="63499"/>
                </a:lnTo>
                <a:lnTo>
                  <a:pt x="28727" y="69955"/>
                </a:lnTo>
                <a:lnTo>
                  <a:pt x="27724" y="76164"/>
                </a:lnTo>
                <a:lnTo>
                  <a:pt x="27055" y="82209"/>
                </a:lnTo>
                <a:lnTo>
                  <a:pt x="26610" y="88143"/>
                </a:lnTo>
                <a:lnTo>
                  <a:pt x="26312" y="94005"/>
                </a:lnTo>
                <a:lnTo>
                  <a:pt x="26114" y="99817"/>
                </a:lnTo>
                <a:lnTo>
                  <a:pt x="24077" y="110360"/>
                </a:lnTo>
                <a:lnTo>
                  <a:pt x="20814" y="124056"/>
                </a:lnTo>
                <a:lnTo>
                  <a:pt x="16734" y="139854"/>
                </a:lnTo>
                <a:lnTo>
                  <a:pt x="14014" y="152290"/>
                </a:lnTo>
                <a:lnTo>
                  <a:pt x="12200" y="162487"/>
                </a:lnTo>
                <a:lnTo>
                  <a:pt x="10991" y="171189"/>
                </a:lnTo>
                <a:lnTo>
                  <a:pt x="10185" y="177944"/>
                </a:lnTo>
                <a:lnTo>
                  <a:pt x="9648" y="183399"/>
                </a:lnTo>
                <a:lnTo>
                  <a:pt x="9290" y="187989"/>
                </a:lnTo>
                <a:lnTo>
                  <a:pt x="8098" y="191048"/>
                </a:lnTo>
                <a:lnTo>
                  <a:pt x="6351" y="193088"/>
                </a:lnTo>
                <a:lnTo>
                  <a:pt x="4234" y="194447"/>
                </a:lnTo>
                <a:lnTo>
                  <a:pt x="2823" y="196306"/>
                </a:lnTo>
                <a:lnTo>
                  <a:pt x="1882" y="19849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"/>
          <p:cNvSpPr/>
          <p:nvPr/>
        </p:nvSpPr>
        <p:spPr>
          <a:xfrm>
            <a:off x="4280534" y="6455092"/>
            <a:ext cx="291467" cy="177379"/>
          </a:xfrm>
          <a:custGeom>
            <a:avLst/>
            <a:gdLst/>
            <a:ahLst/>
            <a:cxnLst/>
            <a:rect l="0" t="0" r="0" b="0"/>
            <a:pathLst>
              <a:path w="291467" h="177379">
                <a:moveTo>
                  <a:pt x="0" y="85725"/>
                </a:moveTo>
                <a:lnTo>
                  <a:pt x="11932" y="85725"/>
                </a:lnTo>
                <a:lnTo>
                  <a:pt x="13670" y="86678"/>
                </a:lnTo>
                <a:lnTo>
                  <a:pt x="14829" y="88265"/>
                </a:lnTo>
                <a:lnTo>
                  <a:pt x="15601" y="90276"/>
                </a:lnTo>
                <a:lnTo>
                  <a:pt x="17068" y="91616"/>
                </a:lnTo>
                <a:lnTo>
                  <a:pt x="18999" y="92510"/>
                </a:lnTo>
                <a:lnTo>
                  <a:pt x="24391" y="93944"/>
                </a:lnTo>
                <a:lnTo>
                  <a:pt x="29876" y="98744"/>
                </a:lnTo>
                <a:lnTo>
                  <a:pt x="31347" y="101072"/>
                </a:lnTo>
                <a:lnTo>
                  <a:pt x="32982" y="106198"/>
                </a:lnTo>
                <a:lnTo>
                  <a:pt x="34371" y="107946"/>
                </a:lnTo>
                <a:lnTo>
                  <a:pt x="36249" y="109111"/>
                </a:lnTo>
                <a:lnTo>
                  <a:pt x="38454" y="109889"/>
                </a:lnTo>
                <a:lnTo>
                  <a:pt x="43443" y="113292"/>
                </a:lnTo>
                <a:lnTo>
                  <a:pt x="46108" y="115533"/>
                </a:lnTo>
                <a:lnTo>
                  <a:pt x="48836" y="118932"/>
                </a:lnTo>
                <a:lnTo>
                  <a:pt x="51608" y="123103"/>
                </a:lnTo>
                <a:lnTo>
                  <a:pt x="54408" y="127789"/>
                </a:lnTo>
                <a:lnTo>
                  <a:pt x="57227" y="131865"/>
                </a:lnTo>
                <a:lnTo>
                  <a:pt x="60059" y="135535"/>
                </a:lnTo>
                <a:lnTo>
                  <a:pt x="62900" y="138934"/>
                </a:lnTo>
                <a:lnTo>
                  <a:pt x="65746" y="143106"/>
                </a:lnTo>
                <a:lnTo>
                  <a:pt x="68596" y="147791"/>
                </a:lnTo>
                <a:lnTo>
                  <a:pt x="71448" y="152820"/>
                </a:lnTo>
                <a:lnTo>
                  <a:pt x="74302" y="156172"/>
                </a:lnTo>
                <a:lnTo>
                  <a:pt x="77158" y="158408"/>
                </a:lnTo>
                <a:lnTo>
                  <a:pt x="80013" y="159898"/>
                </a:lnTo>
                <a:lnTo>
                  <a:pt x="83822" y="162796"/>
                </a:lnTo>
                <a:lnTo>
                  <a:pt x="88267" y="166634"/>
                </a:lnTo>
                <a:lnTo>
                  <a:pt x="93135" y="171096"/>
                </a:lnTo>
                <a:lnTo>
                  <a:pt x="101084" y="176055"/>
                </a:lnTo>
                <a:lnTo>
                  <a:pt x="104537" y="177378"/>
                </a:lnTo>
                <a:lnTo>
                  <a:pt x="106839" y="177307"/>
                </a:lnTo>
                <a:lnTo>
                  <a:pt x="108374" y="176307"/>
                </a:lnTo>
                <a:lnTo>
                  <a:pt x="109397" y="174688"/>
                </a:lnTo>
                <a:lnTo>
                  <a:pt x="111031" y="173609"/>
                </a:lnTo>
                <a:lnTo>
                  <a:pt x="115387" y="172410"/>
                </a:lnTo>
                <a:lnTo>
                  <a:pt x="116930" y="171137"/>
                </a:lnTo>
                <a:lnTo>
                  <a:pt x="117959" y="169336"/>
                </a:lnTo>
                <a:lnTo>
                  <a:pt x="118645" y="167184"/>
                </a:lnTo>
                <a:lnTo>
                  <a:pt x="121946" y="162252"/>
                </a:lnTo>
                <a:lnTo>
                  <a:pt x="124160" y="159603"/>
                </a:lnTo>
                <a:lnTo>
                  <a:pt x="128494" y="154979"/>
                </a:lnTo>
                <a:lnTo>
                  <a:pt x="154892" y="128077"/>
                </a:lnTo>
                <a:lnTo>
                  <a:pt x="242127" y="40766"/>
                </a:lnTo>
                <a:lnTo>
                  <a:pt x="249048" y="34798"/>
                </a:lnTo>
                <a:lnTo>
                  <a:pt x="255568" y="29866"/>
                </a:lnTo>
                <a:lnTo>
                  <a:pt x="261818" y="25625"/>
                </a:lnTo>
                <a:lnTo>
                  <a:pt x="266938" y="21846"/>
                </a:lnTo>
                <a:lnTo>
                  <a:pt x="271304" y="18374"/>
                </a:lnTo>
                <a:lnTo>
                  <a:pt x="280604" y="10509"/>
                </a:lnTo>
                <a:lnTo>
                  <a:pt x="284416" y="689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"/>
          <p:cNvSpPr/>
          <p:nvPr/>
        </p:nvSpPr>
        <p:spPr>
          <a:xfrm>
            <a:off x="2741430" y="5494972"/>
            <a:ext cx="356100" cy="255520"/>
          </a:xfrm>
          <a:custGeom>
            <a:avLst/>
            <a:gdLst/>
            <a:ahLst/>
            <a:cxnLst/>
            <a:rect l="0" t="0" r="0" b="0"/>
            <a:pathLst>
              <a:path w="356100" h="255520">
                <a:moveTo>
                  <a:pt x="356099" y="137160"/>
                </a:moveTo>
                <a:lnTo>
                  <a:pt x="222288" y="137160"/>
                </a:lnTo>
                <a:lnTo>
                  <a:pt x="212599" y="136208"/>
                </a:lnTo>
                <a:lnTo>
                  <a:pt x="203283" y="134620"/>
                </a:lnTo>
                <a:lnTo>
                  <a:pt x="194214" y="132610"/>
                </a:lnTo>
                <a:lnTo>
                  <a:pt x="186264" y="131269"/>
                </a:lnTo>
                <a:lnTo>
                  <a:pt x="179058" y="130375"/>
                </a:lnTo>
                <a:lnTo>
                  <a:pt x="172349" y="129779"/>
                </a:lnTo>
                <a:lnTo>
                  <a:pt x="161209" y="129382"/>
                </a:lnTo>
                <a:lnTo>
                  <a:pt x="79602" y="128618"/>
                </a:lnTo>
                <a:lnTo>
                  <a:pt x="54456" y="128590"/>
                </a:lnTo>
                <a:lnTo>
                  <a:pt x="51181" y="129542"/>
                </a:lnTo>
                <a:lnTo>
                  <a:pt x="45003" y="133139"/>
                </a:lnTo>
                <a:lnTo>
                  <a:pt x="43927" y="135432"/>
                </a:lnTo>
                <a:lnTo>
                  <a:pt x="44162" y="137913"/>
                </a:lnTo>
                <a:lnTo>
                  <a:pt x="46011" y="143210"/>
                </a:lnTo>
                <a:lnTo>
                  <a:pt x="46832" y="148739"/>
                </a:lnTo>
                <a:lnTo>
                  <a:pt x="48004" y="154404"/>
                </a:lnTo>
                <a:lnTo>
                  <a:pt x="51846" y="170860"/>
                </a:lnTo>
                <a:lnTo>
                  <a:pt x="54204" y="177723"/>
                </a:lnTo>
                <a:lnTo>
                  <a:pt x="56728" y="183253"/>
                </a:lnTo>
                <a:lnTo>
                  <a:pt x="59363" y="187891"/>
                </a:lnTo>
                <a:lnTo>
                  <a:pt x="62292" y="195585"/>
                </a:lnTo>
                <a:lnTo>
                  <a:pt x="63073" y="198970"/>
                </a:lnTo>
                <a:lnTo>
                  <a:pt x="66480" y="205271"/>
                </a:lnTo>
                <a:lnTo>
                  <a:pt x="94956" y="243307"/>
                </a:lnTo>
                <a:lnTo>
                  <a:pt x="99701" y="248789"/>
                </a:lnTo>
                <a:lnTo>
                  <a:pt x="105957" y="255519"/>
                </a:lnTo>
                <a:lnTo>
                  <a:pt x="102490" y="252134"/>
                </a:lnTo>
                <a:lnTo>
                  <a:pt x="101301" y="250004"/>
                </a:lnTo>
                <a:lnTo>
                  <a:pt x="99981" y="245098"/>
                </a:lnTo>
                <a:lnTo>
                  <a:pt x="98676" y="243409"/>
                </a:lnTo>
                <a:lnTo>
                  <a:pt x="96854" y="242283"/>
                </a:lnTo>
                <a:lnTo>
                  <a:pt x="94687" y="241532"/>
                </a:lnTo>
                <a:lnTo>
                  <a:pt x="92289" y="239126"/>
                </a:lnTo>
                <a:lnTo>
                  <a:pt x="87085" y="231373"/>
                </a:lnTo>
                <a:lnTo>
                  <a:pt x="69699" y="202646"/>
                </a:lnTo>
                <a:lnTo>
                  <a:pt x="64201" y="193200"/>
                </a:lnTo>
                <a:lnTo>
                  <a:pt x="55552" y="177624"/>
                </a:lnTo>
                <a:lnTo>
                  <a:pt x="51912" y="171756"/>
                </a:lnTo>
                <a:lnTo>
                  <a:pt x="48533" y="166892"/>
                </a:lnTo>
                <a:lnTo>
                  <a:pt x="45328" y="162696"/>
                </a:lnTo>
                <a:lnTo>
                  <a:pt x="39381" y="153232"/>
                </a:lnTo>
                <a:lnTo>
                  <a:pt x="22613" y="124936"/>
                </a:lnTo>
                <a:lnTo>
                  <a:pt x="16618" y="113770"/>
                </a:lnTo>
                <a:lnTo>
                  <a:pt x="12621" y="105374"/>
                </a:lnTo>
                <a:lnTo>
                  <a:pt x="9956" y="98825"/>
                </a:lnTo>
                <a:lnTo>
                  <a:pt x="8180" y="93506"/>
                </a:lnTo>
                <a:lnTo>
                  <a:pt x="6996" y="89007"/>
                </a:lnTo>
                <a:lnTo>
                  <a:pt x="6206" y="85056"/>
                </a:lnTo>
                <a:lnTo>
                  <a:pt x="4727" y="82422"/>
                </a:lnTo>
                <a:lnTo>
                  <a:pt x="2789" y="80665"/>
                </a:lnTo>
                <a:lnTo>
                  <a:pt x="544" y="79494"/>
                </a:lnTo>
                <a:lnTo>
                  <a:pt x="0" y="77761"/>
                </a:lnTo>
                <a:lnTo>
                  <a:pt x="590" y="75654"/>
                </a:lnTo>
                <a:lnTo>
                  <a:pt x="3785" y="70771"/>
                </a:lnTo>
                <a:lnTo>
                  <a:pt x="8380" y="65426"/>
                </a:lnTo>
                <a:lnTo>
                  <a:pt x="10939" y="63620"/>
                </a:lnTo>
                <a:lnTo>
                  <a:pt x="19092" y="60125"/>
                </a:lnTo>
                <a:lnTo>
                  <a:pt x="24708" y="55933"/>
                </a:lnTo>
                <a:lnTo>
                  <a:pt x="35459" y="53434"/>
                </a:lnTo>
                <a:lnTo>
                  <a:pt x="42327" y="52768"/>
                </a:lnTo>
                <a:lnTo>
                  <a:pt x="52497" y="49488"/>
                </a:lnTo>
                <a:lnTo>
                  <a:pt x="56543" y="47279"/>
                </a:lnTo>
                <a:lnTo>
                  <a:pt x="66118" y="44826"/>
                </a:lnTo>
                <a:lnTo>
                  <a:pt x="75772" y="43735"/>
                </a:lnTo>
                <a:lnTo>
                  <a:pt x="83237" y="43250"/>
                </a:lnTo>
                <a:lnTo>
                  <a:pt x="92270" y="40495"/>
                </a:lnTo>
                <a:lnTo>
                  <a:pt x="102634" y="37048"/>
                </a:lnTo>
                <a:lnTo>
                  <a:pt x="121085" y="34155"/>
                </a:lnTo>
                <a:lnTo>
                  <a:pt x="129890" y="32295"/>
                </a:lnTo>
                <a:lnTo>
                  <a:pt x="153645" y="26736"/>
                </a:lnTo>
                <a:lnTo>
                  <a:pt x="189602" y="17915"/>
                </a:lnTo>
                <a:lnTo>
                  <a:pt x="203191" y="13849"/>
                </a:lnTo>
                <a:lnTo>
                  <a:pt x="213203" y="10185"/>
                </a:lnTo>
                <a:lnTo>
                  <a:pt x="2446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"/>
          <p:cNvSpPr/>
          <p:nvPr/>
        </p:nvSpPr>
        <p:spPr>
          <a:xfrm>
            <a:off x="6920865" y="4817745"/>
            <a:ext cx="25718" cy="308610"/>
          </a:xfrm>
          <a:custGeom>
            <a:avLst/>
            <a:gdLst/>
            <a:ahLst/>
            <a:cxnLst/>
            <a:rect l="0" t="0" r="0" b="0"/>
            <a:pathLst>
              <a:path w="25718" h="308610">
                <a:moveTo>
                  <a:pt x="25717" y="0"/>
                </a:moveTo>
                <a:lnTo>
                  <a:pt x="25717" y="13652"/>
                </a:lnTo>
                <a:lnTo>
                  <a:pt x="24765" y="19579"/>
                </a:lnTo>
                <a:lnTo>
                  <a:pt x="23177" y="25435"/>
                </a:lnTo>
                <a:lnTo>
                  <a:pt x="21166" y="31244"/>
                </a:lnTo>
                <a:lnTo>
                  <a:pt x="19826" y="36069"/>
                </a:lnTo>
                <a:lnTo>
                  <a:pt x="18932" y="40239"/>
                </a:lnTo>
                <a:lnTo>
                  <a:pt x="18337" y="43971"/>
                </a:lnTo>
                <a:lnTo>
                  <a:pt x="17940" y="52174"/>
                </a:lnTo>
                <a:lnTo>
                  <a:pt x="17302" y="93702"/>
                </a:lnTo>
                <a:lnTo>
                  <a:pt x="17175" y="130692"/>
                </a:lnTo>
                <a:lnTo>
                  <a:pt x="16213" y="144278"/>
                </a:lnTo>
                <a:lnTo>
                  <a:pt x="14618" y="159050"/>
                </a:lnTo>
                <a:lnTo>
                  <a:pt x="12603" y="174613"/>
                </a:lnTo>
                <a:lnTo>
                  <a:pt x="11259" y="188799"/>
                </a:lnTo>
                <a:lnTo>
                  <a:pt x="10363" y="202066"/>
                </a:lnTo>
                <a:lnTo>
                  <a:pt x="9103" y="231321"/>
                </a:lnTo>
                <a:lnTo>
                  <a:pt x="8808" y="243779"/>
                </a:lnTo>
                <a:lnTo>
                  <a:pt x="8677" y="258841"/>
                </a:lnTo>
                <a:lnTo>
                  <a:pt x="7689" y="265905"/>
                </a:lnTo>
                <a:lnTo>
                  <a:pt x="6079" y="272520"/>
                </a:lnTo>
                <a:lnTo>
                  <a:pt x="4052" y="278835"/>
                </a:lnTo>
                <a:lnTo>
                  <a:pt x="2702" y="283997"/>
                </a:lnTo>
                <a:lnTo>
                  <a:pt x="1801" y="288392"/>
                </a:lnTo>
                <a:lnTo>
                  <a:pt x="1200" y="292274"/>
                </a:lnTo>
                <a:lnTo>
                  <a:pt x="533" y="299127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2"/>
          <p:cNvSpPr/>
          <p:nvPr/>
        </p:nvSpPr>
        <p:spPr>
          <a:xfrm>
            <a:off x="6852284" y="4759337"/>
            <a:ext cx="265494" cy="169851"/>
          </a:xfrm>
          <a:custGeom>
            <a:avLst/>
            <a:gdLst/>
            <a:ahLst/>
            <a:cxnLst/>
            <a:rect l="0" t="0" r="0" b="0"/>
            <a:pathLst>
              <a:path w="265494" h="169851">
                <a:moveTo>
                  <a:pt x="0" y="75553"/>
                </a:moveTo>
                <a:lnTo>
                  <a:pt x="13653" y="61900"/>
                </a:lnTo>
                <a:lnTo>
                  <a:pt x="19580" y="56926"/>
                </a:lnTo>
                <a:lnTo>
                  <a:pt x="25436" y="52658"/>
                </a:lnTo>
                <a:lnTo>
                  <a:pt x="31245" y="48859"/>
                </a:lnTo>
                <a:lnTo>
                  <a:pt x="38928" y="44422"/>
                </a:lnTo>
                <a:lnTo>
                  <a:pt x="57624" y="34412"/>
                </a:lnTo>
                <a:lnTo>
                  <a:pt x="80468" y="22617"/>
                </a:lnTo>
                <a:lnTo>
                  <a:pt x="86983" y="20260"/>
                </a:lnTo>
                <a:lnTo>
                  <a:pt x="93232" y="18688"/>
                </a:lnTo>
                <a:lnTo>
                  <a:pt x="99301" y="17641"/>
                </a:lnTo>
                <a:lnTo>
                  <a:pt x="130600" y="11615"/>
                </a:lnTo>
                <a:lnTo>
                  <a:pt x="140407" y="9115"/>
                </a:lnTo>
                <a:lnTo>
                  <a:pt x="148850" y="6496"/>
                </a:lnTo>
                <a:lnTo>
                  <a:pt x="156384" y="3797"/>
                </a:lnTo>
                <a:lnTo>
                  <a:pt x="163311" y="1998"/>
                </a:lnTo>
                <a:lnTo>
                  <a:pt x="169834" y="799"/>
                </a:lnTo>
                <a:lnTo>
                  <a:pt x="176088" y="0"/>
                </a:lnTo>
                <a:lnTo>
                  <a:pt x="182162" y="419"/>
                </a:lnTo>
                <a:lnTo>
                  <a:pt x="188117" y="1651"/>
                </a:lnTo>
                <a:lnTo>
                  <a:pt x="193991" y="3425"/>
                </a:lnTo>
                <a:lnTo>
                  <a:pt x="199813" y="4608"/>
                </a:lnTo>
                <a:lnTo>
                  <a:pt x="205599" y="5396"/>
                </a:lnTo>
                <a:lnTo>
                  <a:pt x="211360" y="5921"/>
                </a:lnTo>
                <a:lnTo>
                  <a:pt x="219012" y="8177"/>
                </a:lnTo>
                <a:lnTo>
                  <a:pt x="227924" y="11585"/>
                </a:lnTo>
                <a:lnTo>
                  <a:pt x="237674" y="15763"/>
                </a:lnTo>
                <a:lnTo>
                  <a:pt x="245127" y="19500"/>
                </a:lnTo>
                <a:lnTo>
                  <a:pt x="251049" y="22945"/>
                </a:lnTo>
                <a:lnTo>
                  <a:pt x="255948" y="26193"/>
                </a:lnTo>
                <a:lnTo>
                  <a:pt x="259215" y="29311"/>
                </a:lnTo>
                <a:lnTo>
                  <a:pt x="261393" y="32343"/>
                </a:lnTo>
                <a:lnTo>
                  <a:pt x="262845" y="35316"/>
                </a:lnTo>
                <a:lnTo>
                  <a:pt x="263813" y="38251"/>
                </a:lnTo>
                <a:lnTo>
                  <a:pt x="264458" y="41159"/>
                </a:lnTo>
                <a:lnTo>
                  <a:pt x="264888" y="44051"/>
                </a:lnTo>
                <a:lnTo>
                  <a:pt x="265175" y="46932"/>
                </a:lnTo>
                <a:lnTo>
                  <a:pt x="265366" y="49805"/>
                </a:lnTo>
                <a:lnTo>
                  <a:pt x="265493" y="52673"/>
                </a:lnTo>
                <a:lnTo>
                  <a:pt x="263673" y="58394"/>
                </a:lnTo>
                <a:lnTo>
                  <a:pt x="260555" y="66019"/>
                </a:lnTo>
                <a:lnTo>
                  <a:pt x="256572" y="74912"/>
                </a:lnTo>
                <a:lnTo>
                  <a:pt x="252011" y="81793"/>
                </a:lnTo>
                <a:lnTo>
                  <a:pt x="247064" y="87333"/>
                </a:lnTo>
                <a:lnTo>
                  <a:pt x="241862" y="91979"/>
                </a:lnTo>
                <a:lnTo>
                  <a:pt x="231003" y="102221"/>
                </a:lnTo>
                <a:lnTo>
                  <a:pt x="225439" y="107619"/>
                </a:lnTo>
                <a:lnTo>
                  <a:pt x="219826" y="112170"/>
                </a:lnTo>
                <a:lnTo>
                  <a:pt x="214178" y="116157"/>
                </a:lnTo>
                <a:lnTo>
                  <a:pt x="208509" y="119767"/>
                </a:lnTo>
                <a:lnTo>
                  <a:pt x="202823" y="123126"/>
                </a:lnTo>
                <a:lnTo>
                  <a:pt x="197129" y="126319"/>
                </a:lnTo>
                <a:lnTo>
                  <a:pt x="191426" y="129399"/>
                </a:lnTo>
                <a:lnTo>
                  <a:pt x="184767" y="133358"/>
                </a:lnTo>
                <a:lnTo>
                  <a:pt x="169750" y="142836"/>
                </a:lnTo>
                <a:lnTo>
                  <a:pt x="161744" y="147079"/>
                </a:lnTo>
                <a:lnTo>
                  <a:pt x="153549" y="150859"/>
                </a:lnTo>
                <a:lnTo>
                  <a:pt x="145229" y="154332"/>
                </a:lnTo>
                <a:lnTo>
                  <a:pt x="137777" y="156647"/>
                </a:lnTo>
                <a:lnTo>
                  <a:pt x="130904" y="158191"/>
                </a:lnTo>
                <a:lnTo>
                  <a:pt x="124418" y="159220"/>
                </a:lnTo>
                <a:lnTo>
                  <a:pt x="119140" y="159906"/>
                </a:lnTo>
                <a:lnTo>
                  <a:pt x="114669" y="160363"/>
                </a:lnTo>
                <a:lnTo>
                  <a:pt x="110737" y="160668"/>
                </a:lnTo>
                <a:lnTo>
                  <a:pt x="105257" y="161824"/>
                </a:lnTo>
                <a:lnTo>
                  <a:pt x="98746" y="163547"/>
                </a:lnTo>
                <a:lnTo>
                  <a:pt x="34291" y="1698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"/>
          <p:cNvSpPr/>
          <p:nvPr/>
        </p:nvSpPr>
        <p:spPr>
          <a:xfrm>
            <a:off x="7220902" y="4766310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17145" y="0"/>
                </a:moveTo>
                <a:lnTo>
                  <a:pt x="17145" y="11931"/>
                </a:lnTo>
                <a:lnTo>
                  <a:pt x="16193" y="16527"/>
                </a:lnTo>
                <a:lnTo>
                  <a:pt x="14605" y="22448"/>
                </a:lnTo>
                <a:lnTo>
                  <a:pt x="12594" y="29253"/>
                </a:lnTo>
                <a:lnTo>
                  <a:pt x="11254" y="35694"/>
                </a:lnTo>
                <a:lnTo>
                  <a:pt x="10360" y="41894"/>
                </a:lnTo>
                <a:lnTo>
                  <a:pt x="9765" y="47931"/>
                </a:lnTo>
                <a:lnTo>
                  <a:pt x="9367" y="55766"/>
                </a:lnTo>
                <a:lnTo>
                  <a:pt x="8926" y="74633"/>
                </a:lnTo>
                <a:lnTo>
                  <a:pt x="8582" y="134088"/>
                </a:lnTo>
                <a:lnTo>
                  <a:pt x="7627" y="143684"/>
                </a:lnTo>
                <a:lnTo>
                  <a:pt x="6037" y="155797"/>
                </a:lnTo>
                <a:lnTo>
                  <a:pt x="4025" y="169587"/>
                </a:lnTo>
                <a:lnTo>
                  <a:pt x="2683" y="180686"/>
                </a:lnTo>
                <a:lnTo>
                  <a:pt x="1789" y="189990"/>
                </a:lnTo>
                <a:lnTo>
                  <a:pt x="1192" y="198097"/>
                </a:lnTo>
                <a:lnTo>
                  <a:pt x="795" y="207312"/>
                </a:lnTo>
                <a:lnTo>
                  <a:pt x="157" y="241857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"/>
          <p:cNvSpPr/>
          <p:nvPr/>
        </p:nvSpPr>
        <p:spPr>
          <a:xfrm>
            <a:off x="7290349" y="4845624"/>
            <a:ext cx="204874" cy="182135"/>
          </a:xfrm>
          <a:custGeom>
            <a:avLst/>
            <a:gdLst/>
            <a:ahLst/>
            <a:cxnLst/>
            <a:rect l="0" t="0" r="0" b="0"/>
            <a:pathLst>
              <a:path w="204874" h="182135">
                <a:moveTo>
                  <a:pt x="170583" y="14983"/>
                </a:moveTo>
                <a:lnTo>
                  <a:pt x="156931" y="10433"/>
                </a:lnTo>
                <a:lnTo>
                  <a:pt x="151956" y="9092"/>
                </a:lnTo>
                <a:lnTo>
                  <a:pt x="147688" y="8198"/>
                </a:lnTo>
                <a:lnTo>
                  <a:pt x="143890" y="7602"/>
                </a:lnTo>
                <a:lnTo>
                  <a:pt x="139452" y="7205"/>
                </a:lnTo>
                <a:lnTo>
                  <a:pt x="134590" y="6940"/>
                </a:lnTo>
                <a:lnTo>
                  <a:pt x="129442" y="6764"/>
                </a:lnTo>
                <a:lnTo>
                  <a:pt x="125058" y="7598"/>
                </a:lnTo>
                <a:lnTo>
                  <a:pt x="121183" y="9108"/>
                </a:lnTo>
                <a:lnTo>
                  <a:pt x="117647" y="11066"/>
                </a:lnTo>
                <a:lnTo>
                  <a:pt x="113385" y="12372"/>
                </a:lnTo>
                <a:lnTo>
                  <a:pt x="108638" y="13242"/>
                </a:lnTo>
                <a:lnTo>
                  <a:pt x="103570" y="13823"/>
                </a:lnTo>
                <a:lnTo>
                  <a:pt x="96380" y="16114"/>
                </a:lnTo>
                <a:lnTo>
                  <a:pt x="87777" y="19547"/>
                </a:lnTo>
                <a:lnTo>
                  <a:pt x="78232" y="23741"/>
                </a:lnTo>
                <a:lnTo>
                  <a:pt x="70915" y="28442"/>
                </a:lnTo>
                <a:lnTo>
                  <a:pt x="65085" y="33481"/>
                </a:lnTo>
                <a:lnTo>
                  <a:pt x="60246" y="38745"/>
                </a:lnTo>
                <a:lnTo>
                  <a:pt x="55115" y="43207"/>
                </a:lnTo>
                <a:lnTo>
                  <a:pt x="49789" y="47134"/>
                </a:lnTo>
                <a:lnTo>
                  <a:pt x="44334" y="50704"/>
                </a:lnTo>
                <a:lnTo>
                  <a:pt x="39745" y="54990"/>
                </a:lnTo>
                <a:lnTo>
                  <a:pt x="35733" y="59752"/>
                </a:lnTo>
                <a:lnTo>
                  <a:pt x="32106" y="64831"/>
                </a:lnTo>
                <a:lnTo>
                  <a:pt x="28735" y="69170"/>
                </a:lnTo>
                <a:lnTo>
                  <a:pt x="25535" y="73016"/>
                </a:lnTo>
                <a:lnTo>
                  <a:pt x="22449" y="76532"/>
                </a:lnTo>
                <a:lnTo>
                  <a:pt x="18487" y="81733"/>
                </a:lnTo>
                <a:lnTo>
                  <a:pt x="9005" y="95132"/>
                </a:lnTo>
                <a:lnTo>
                  <a:pt x="5714" y="104611"/>
                </a:lnTo>
                <a:lnTo>
                  <a:pt x="3521" y="115692"/>
                </a:lnTo>
                <a:lnTo>
                  <a:pt x="1083" y="136895"/>
                </a:lnTo>
                <a:lnTo>
                  <a:pt x="433" y="143883"/>
                </a:lnTo>
                <a:lnTo>
                  <a:pt x="0" y="149493"/>
                </a:lnTo>
                <a:lnTo>
                  <a:pt x="664" y="155139"/>
                </a:lnTo>
                <a:lnTo>
                  <a:pt x="2058" y="160808"/>
                </a:lnTo>
                <a:lnTo>
                  <a:pt x="3941" y="166492"/>
                </a:lnTo>
                <a:lnTo>
                  <a:pt x="6149" y="170282"/>
                </a:lnTo>
                <a:lnTo>
                  <a:pt x="8572" y="172808"/>
                </a:lnTo>
                <a:lnTo>
                  <a:pt x="14759" y="176568"/>
                </a:lnTo>
                <a:lnTo>
                  <a:pt x="23858" y="181413"/>
                </a:lnTo>
                <a:lnTo>
                  <a:pt x="27999" y="182134"/>
                </a:lnTo>
                <a:lnTo>
                  <a:pt x="31712" y="181662"/>
                </a:lnTo>
                <a:lnTo>
                  <a:pt x="35140" y="180395"/>
                </a:lnTo>
                <a:lnTo>
                  <a:pt x="39329" y="178598"/>
                </a:lnTo>
                <a:lnTo>
                  <a:pt x="49066" y="174061"/>
                </a:lnTo>
                <a:lnTo>
                  <a:pt x="53377" y="171518"/>
                </a:lnTo>
                <a:lnTo>
                  <a:pt x="57203" y="168869"/>
                </a:lnTo>
                <a:lnTo>
                  <a:pt x="60706" y="166151"/>
                </a:lnTo>
                <a:lnTo>
                  <a:pt x="63995" y="163387"/>
                </a:lnTo>
                <a:lnTo>
                  <a:pt x="70188" y="157776"/>
                </a:lnTo>
                <a:lnTo>
                  <a:pt x="74126" y="154945"/>
                </a:lnTo>
                <a:lnTo>
                  <a:pt x="78656" y="152106"/>
                </a:lnTo>
                <a:lnTo>
                  <a:pt x="83581" y="149261"/>
                </a:lnTo>
                <a:lnTo>
                  <a:pt x="87816" y="145460"/>
                </a:lnTo>
                <a:lnTo>
                  <a:pt x="91593" y="141020"/>
                </a:lnTo>
                <a:lnTo>
                  <a:pt x="95063" y="136155"/>
                </a:lnTo>
                <a:lnTo>
                  <a:pt x="99281" y="129102"/>
                </a:lnTo>
                <a:lnTo>
                  <a:pt x="103998" y="120589"/>
                </a:lnTo>
                <a:lnTo>
                  <a:pt x="117200" y="95486"/>
                </a:lnTo>
                <a:lnTo>
                  <a:pt x="120706" y="88655"/>
                </a:lnTo>
                <a:lnTo>
                  <a:pt x="123996" y="83148"/>
                </a:lnTo>
                <a:lnTo>
                  <a:pt x="127143" y="78523"/>
                </a:lnTo>
                <a:lnTo>
                  <a:pt x="130193" y="74488"/>
                </a:lnTo>
                <a:lnTo>
                  <a:pt x="133179" y="69893"/>
                </a:lnTo>
                <a:lnTo>
                  <a:pt x="136122" y="64925"/>
                </a:lnTo>
                <a:lnTo>
                  <a:pt x="139037" y="59708"/>
                </a:lnTo>
                <a:lnTo>
                  <a:pt x="140980" y="55277"/>
                </a:lnTo>
                <a:lnTo>
                  <a:pt x="142275" y="51371"/>
                </a:lnTo>
                <a:lnTo>
                  <a:pt x="143139" y="47814"/>
                </a:lnTo>
                <a:lnTo>
                  <a:pt x="144666" y="43538"/>
                </a:lnTo>
                <a:lnTo>
                  <a:pt x="146638" y="38782"/>
                </a:lnTo>
                <a:lnTo>
                  <a:pt x="148905" y="33707"/>
                </a:lnTo>
                <a:lnTo>
                  <a:pt x="150416" y="28418"/>
                </a:lnTo>
                <a:lnTo>
                  <a:pt x="151423" y="22987"/>
                </a:lnTo>
                <a:lnTo>
                  <a:pt x="152095" y="17462"/>
                </a:lnTo>
                <a:lnTo>
                  <a:pt x="152543" y="12825"/>
                </a:lnTo>
                <a:lnTo>
                  <a:pt x="152841" y="8782"/>
                </a:lnTo>
                <a:lnTo>
                  <a:pt x="153320" y="0"/>
                </a:lnTo>
                <a:lnTo>
                  <a:pt x="153386" y="1339"/>
                </a:lnTo>
                <a:lnTo>
                  <a:pt x="153428" y="9960"/>
                </a:lnTo>
                <a:lnTo>
                  <a:pt x="152478" y="12587"/>
                </a:lnTo>
                <a:lnTo>
                  <a:pt x="148884" y="18046"/>
                </a:lnTo>
                <a:lnTo>
                  <a:pt x="146652" y="23647"/>
                </a:lnTo>
                <a:lnTo>
                  <a:pt x="146056" y="26474"/>
                </a:lnTo>
                <a:lnTo>
                  <a:pt x="146612" y="34073"/>
                </a:lnTo>
                <a:lnTo>
                  <a:pt x="147934" y="44855"/>
                </a:lnTo>
                <a:lnTo>
                  <a:pt x="149770" y="57758"/>
                </a:lnTo>
                <a:lnTo>
                  <a:pt x="154348" y="84794"/>
                </a:lnTo>
                <a:lnTo>
                  <a:pt x="156902" y="98671"/>
                </a:lnTo>
                <a:lnTo>
                  <a:pt x="158605" y="109828"/>
                </a:lnTo>
                <a:lnTo>
                  <a:pt x="159740" y="119171"/>
                </a:lnTo>
                <a:lnTo>
                  <a:pt x="160496" y="127304"/>
                </a:lnTo>
                <a:lnTo>
                  <a:pt x="161954" y="133679"/>
                </a:lnTo>
                <a:lnTo>
                  <a:pt x="163878" y="138881"/>
                </a:lnTo>
                <a:lnTo>
                  <a:pt x="166112" y="143302"/>
                </a:lnTo>
                <a:lnTo>
                  <a:pt x="169508" y="148154"/>
                </a:lnTo>
                <a:lnTo>
                  <a:pt x="173676" y="153294"/>
                </a:lnTo>
                <a:lnTo>
                  <a:pt x="178361" y="158625"/>
                </a:lnTo>
                <a:lnTo>
                  <a:pt x="182435" y="162180"/>
                </a:lnTo>
                <a:lnTo>
                  <a:pt x="186104" y="164549"/>
                </a:lnTo>
                <a:lnTo>
                  <a:pt x="194287" y="168352"/>
                </a:lnTo>
                <a:lnTo>
                  <a:pt x="200255" y="169011"/>
                </a:lnTo>
                <a:lnTo>
                  <a:pt x="201794" y="168150"/>
                </a:lnTo>
                <a:lnTo>
                  <a:pt x="202820" y="166625"/>
                </a:lnTo>
                <a:lnTo>
                  <a:pt x="204873" y="160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"/>
          <p:cNvSpPr/>
          <p:nvPr/>
        </p:nvSpPr>
        <p:spPr>
          <a:xfrm>
            <a:off x="7555230" y="4771248"/>
            <a:ext cx="342901" cy="214787"/>
          </a:xfrm>
          <a:custGeom>
            <a:avLst/>
            <a:gdLst/>
            <a:ahLst/>
            <a:cxnLst/>
            <a:rect l="0" t="0" r="0" b="0"/>
            <a:pathLst>
              <a:path w="342901" h="214787">
                <a:moveTo>
                  <a:pt x="0" y="72214"/>
                </a:moveTo>
                <a:lnTo>
                  <a:pt x="14761" y="72214"/>
                </a:lnTo>
                <a:lnTo>
                  <a:pt x="15556" y="76024"/>
                </a:lnTo>
                <a:lnTo>
                  <a:pt x="16086" y="82374"/>
                </a:lnTo>
                <a:lnTo>
                  <a:pt x="16674" y="97685"/>
                </a:lnTo>
                <a:lnTo>
                  <a:pt x="16936" y="110840"/>
                </a:lnTo>
                <a:lnTo>
                  <a:pt x="17144" y="214786"/>
                </a:lnTo>
                <a:lnTo>
                  <a:pt x="17145" y="194256"/>
                </a:lnTo>
                <a:lnTo>
                  <a:pt x="18097" y="184055"/>
                </a:lnTo>
                <a:lnTo>
                  <a:pt x="19685" y="173445"/>
                </a:lnTo>
                <a:lnTo>
                  <a:pt x="21695" y="162561"/>
                </a:lnTo>
                <a:lnTo>
                  <a:pt x="23989" y="152448"/>
                </a:lnTo>
                <a:lnTo>
                  <a:pt x="26470" y="142849"/>
                </a:lnTo>
                <a:lnTo>
                  <a:pt x="29076" y="133591"/>
                </a:lnTo>
                <a:lnTo>
                  <a:pt x="31767" y="125515"/>
                </a:lnTo>
                <a:lnTo>
                  <a:pt x="34512" y="118226"/>
                </a:lnTo>
                <a:lnTo>
                  <a:pt x="37296" y="111460"/>
                </a:lnTo>
                <a:lnTo>
                  <a:pt x="40104" y="105046"/>
                </a:lnTo>
                <a:lnTo>
                  <a:pt x="45764" y="92839"/>
                </a:lnTo>
                <a:lnTo>
                  <a:pt x="49559" y="87869"/>
                </a:lnTo>
                <a:lnTo>
                  <a:pt x="53994" y="83603"/>
                </a:lnTo>
                <a:lnTo>
                  <a:pt x="58856" y="79807"/>
                </a:lnTo>
                <a:lnTo>
                  <a:pt x="63049" y="76323"/>
                </a:lnTo>
                <a:lnTo>
                  <a:pt x="70250" y="69913"/>
                </a:lnTo>
                <a:lnTo>
                  <a:pt x="79164" y="63889"/>
                </a:lnTo>
                <a:lnTo>
                  <a:pt x="88524" y="58037"/>
                </a:lnTo>
                <a:lnTo>
                  <a:pt x="95858" y="52261"/>
                </a:lnTo>
                <a:lnTo>
                  <a:pt x="100101" y="50339"/>
                </a:lnTo>
                <a:lnTo>
                  <a:pt x="109894" y="48204"/>
                </a:lnTo>
                <a:lnTo>
                  <a:pt x="118057" y="44716"/>
                </a:lnTo>
                <a:lnTo>
                  <a:pt x="121567" y="42452"/>
                </a:lnTo>
                <a:lnTo>
                  <a:pt x="124860" y="41895"/>
                </a:lnTo>
                <a:lnTo>
                  <a:pt x="128007" y="42477"/>
                </a:lnTo>
                <a:lnTo>
                  <a:pt x="134044" y="44710"/>
                </a:lnTo>
                <a:lnTo>
                  <a:pt x="139902" y="45702"/>
                </a:lnTo>
                <a:lnTo>
                  <a:pt x="141845" y="46920"/>
                </a:lnTo>
                <a:lnTo>
                  <a:pt x="143141" y="48684"/>
                </a:lnTo>
                <a:lnTo>
                  <a:pt x="144005" y="50812"/>
                </a:lnTo>
                <a:lnTo>
                  <a:pt x="147505" y="55717"/>
                </a:lnTo>
                <a:lnTo>
                  <a:pt x="149771" y="58359"/>
                </a:lnTo>
                <a:lnTo>
                  <a:pt x="151282" y="62025"/>
                </a:lnTo>
                <a:lnTo>
                  <a:pt x="152290" y="66374"/>
                </a:lnTo>
                <a:lnTo>
                  <a:pt x="152962" y="71178"/>
                </a:lnTo>
                <a:lnTo>
                  <a:pt x="153409" y="75334"/>
                </a:lnTo>
                <a:lnTo>
                  <a:pt x="153707" y="79056"/>
                </a:lnTo>
                <a:lnTo>
                  <a:pt x="153907" y="82490"/>
                </a:lnTo>
                <a:lnTo>
                  <a:pt x="154128" y="96466"/>
                </a:lnTo>
                <a:lnTo>
                  <a:pt x="154187" y="105527"/>
                </a:lnTo>
                <a:lnTo>
                  <a:pt x="153273" y="114426"/>
                </a:lnTo>
                <a:lnTo>
                  <a:pt x="151712" y="123215"/>
                </a:lnTo>
                <a:lnTo>
                  <a:pt x="149719" y="131932"/>
                </a:lnTo>
                <a:lnTo>
                  <a:pt x="147437" y="139649"/>
                </a:lnTo>
                <a:lnTo>
                  <a:pt x="144964" y="146698"/>
                </a:lnTo>
                <a:lnTo>
                  <a:pt x="142362" y="153302"/>
                </a:lnTo>
                <a:lnTo>
                  <a:pt x="140628" y="158658"/>
                </a:lnTo>
                <a:lnTo>
                  <a:pt x="139472" y="163181"/>
                </a:lnTo>
                <a:lnTo>
                  <a:pt x="138701" y="167149"/>
                </a:lnTo>
                <a:lnTo>
                  <a:pt x="138187" y="170747"/>
                </a:lnTo>
                <a:lnTo>
                  <a:pt x="137617" y="177284"/>
                </a:lnTo>
                <a:lnTo>
                  <a:pt x="137363" y="183364"/>
                </a:lnTo>
                <a:lnTo>
                  <a:pt x="137295" y="186319"/>
                </a:lnTo>
                <a:lnTo>
                  <a:pt x="138202" y="189241"/>
                </a:lnTo>
                <a:lnTo>
                  <a:pt x="141750" y="195029"/>
                </a:lnTo>
                <a:lnTo>
                  <a:pt x="146502" y="200776"/>
                </a:lnTo>
                <a:lnTo>
                  <a:pt x="149103" y="203642"/>
                </a:lnTo>
                <a:lnTo>
                  <a:pt x="151790" y="204600"/>
                </a:lnTo>
                <a:lnTo>
                  <a:pt x="154533" y="204287"/>
                </a:lnTo>
                <a:lnTo>
                  <a:pt x="160121" y="202350"/>
                </a:lnTo>
                <a:lnTo>
                  <a:pt x="165780" y="201490"/>
                </a:lnTo>
                <a:lnTo>
                  <a:pt x="168622" y="200308"/>
                </a:lnTo>
                <a:lnTo>
                  <a:pt x="174321" y="196455"/>
                </a:lnTo>
                <a:lnTo>
                  <a:pt x="191986" y="184380"/>
                </a:lnTo>
                <a:lnTo>
                  <a:pt x="202285" y="175566"/>
                </a:lnTo>
                <a:lnTo>
                  <a:pt x="214867" y="163975"/>
                </a:lnTo>
                <a:lnTo>
                  <a:pt x="228969" y="150533"/>
                </a:lnTo>
                <a:lnTo>
                  <a:pt x="239324" y="139667"/>
                </a:lnTo>
                <a:lnTo>
                  <a:pt x="247179" y="130518"/>
                </a:lnTo>
                <a:lnTo>
                  <a:pt x="253368" y="122513"/>
                </a:lnTo>
                <a:lnTo>
                  <a:pt x="258447" y="115272"/>
                </a:lnTo>
                <a:lnTo>
                  <a:pt x="262785" y="108539"/>
                </a:lnTo>
                <a:lnTo>
                  <a:pt x="266630" y="102146"/>
                </a:lnTo>
                <a:lnTo>
                  <a:pt x="272051" y="95026"/>
                </a:lnTo>
                <a:lnTo>
                  <a:pt x="278522" y="87422"/>
                </a:lnTo>
                <a:lnTo>
                  <a:pt x="285694" y="79495"/>
                </a:lnTo>
                <a:lnTo>
                  <a:pt x="291428" y="72305"/>
                </a:lnTo>
                <a:lnTo>
                  <a:pt x="296203" y="65608"/>
                </a:lnTo>
                <a:lnTo>
                  <a:pt x="300338" y="59237"/>
                </a:lnTo>
                <a:lnTo>
                  <a:pt x="304048" y="52133"/>
                </a:lnTo>
                <a:lnTo>
                  <a:pt x="307473" y="44539"/>
                </a:lnTo>
                <a:lnTo>
                  <a:pt x="310710" y="36619"/>
                </a:lnTo>
                <a:lnTo>
                  <a:pt x="312867" y="30387"/>
                </a:lnTo>
                <a:lnTo>
                  <a:pt x="314305" y="25279"/>
                </a:lnTo>
                <a:lnTo>
                  <a:pt x="315264" y="20922"/>
                </a:lnTo>
                <a:lnTo>
                  <a:pt x="315903" y="17064"/>
                </a:lnTo>
                <a:lnTo>
                  <a:pt x="316330" y="13540"/>
                </a:lnTo>
                <a:lnTo>
                  <a:pt x="316614" y="10238"/>
                </a:lnTo>
                <a:lnTo>
                  <a:pt x="315851" y="7084"/>
                </a:lnTo>
                <a:lnTo>
                  <a:pt x="312463" y="1040"/>
                </a:lnTo>
                <a:lnTo>
                  <a:pt x="310227" y="0"/>
                </a:lnTo>
                <a:lnTo>
                  <a:pt x="307783" y="259"/>
                </a:lnTo>
                <a:lnTo>
                  <a:pt x="302527" y="2134"/>
                </a:lnTo>
                <a:lnTo>
                  <a:pt x="297017" y="2967"/>
                </a:lnTo>
                <a:lnTo>
                  <a:pt x="288852" y="8418"/>
                </a:lnTo>
                <a:lnTo>
                  <a:pt x="284007" y="12538"/>
                </a:lnTo>
                <a:lnTo>
                  <a:pt x="280778" y="16238"/>
                </a:lnTo>
                <a:lnTo>
                  <a:pt x="277190" y="22888"/>
                </a:lnTo>
                <a:lnTo>
                  <a:pt x="260355" y="51879"/>
                </a:lnTo>
                <a:lnTo>
                  <a:pt x="238586" y="88894"/>
                </a:lnTo>
                <a:lnTo>
                  <a:pt x="225735" y="111695"/>
                </a:lnTo>
                <a:lnTo>
                  <a:pt x="221927" y="121394"/>
                </a:lnTo>
                <a:lnTo>
                  <a:pt x="219389" y="130719"/>
                </a:lnTo>
                <a:lnTo>
                  <a:pt x="217697" y="139792"/>
                </a:lnTo>
                <a:lnTo>
                  <a:pt x="217521" y="147746"/>
                </a:lnTo>
                <a:lnTo>
                  <a:pt x="218356" y="154954"/>
                </a:lnTo>
                <a:lnTo>
                  <a:pt x="219866" y="161664"/>
                </a:lnTo>
                <a:lnTo>
                  <a:pt x="220872" y="167090"/>
                </a:lnTo>
                <a:lnTo>
                  <a:pt x="221543" y="171659"/>
                </a:lnTo>
                <a:lnTo>
                  <a:pt x="221990" y="175658"/>
                </a:lnTo>
                <a:lnTo>
                  <a:pt x="223241" y="179277"/>
                </a:lnTo>
                <a:lnTo>
                  <a:pt x="227170" y="185837"/>
                </a:lnTo>
                <a:lnTo>
                  <a:pt x="234632" y="191928"/>
                </a:lnTo>
                <a:lnTo>
                  <a:pt x="244298" y="197811"/>
                </a:lnTo>
                <a:lnTo>
                  <a:pt x="254944" y="203600"/>
                </a:lnTo>
                <a:lnTo>
                  <a:pt x="259498" y="204572"/>
                </a:lnTo>
                <a:lnTo>
                  <a:pt x="263485" y="204268"/>
                </a:lnTo>
                <a:lnTo>
                  <a:pt x="271410" y="202342"/>
                </a:lnTo>
                <a:lnTo>
                  <a:pt x="281281" y="201486"/>
                </a:lnTo>
                <a:lnTo>
                  <a:pt x="286581" y="200305"/>
                </a:lnTo>
                <a:lnTo>
                  <a:pt x="292018" y="198566"/>
                </a:lnTo>
                <a:lnTo>
                  <a:pt x="302188" y="195046"/>
                </a:lnTo>
                <a:lnTo>
                  <a:pt x="309883" y="193481"/>
                </a:lnTo>
                <a:lnTo>
                  <a:pt x="315174" y="192111"/>
                </a:lnTo>
                <a:lnTo>
                  <a:pt x="321558" y="190246"/>
                </a:lnTo>
                <a:lnTo>
                  <a:pt x="342900" y="183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6"/>
          <p:cNvSpPr/>
          <p:nvPr/>
        </p:nvSpPr>
        <p:spPr>
          <a:xfrm>
            <a:off x="8035322" y="4714949"/>
            <a:ext cx="171419" cy="342827"/>
          </a:xfrm>
          <a:custGeom>
            <a:avLst/>
            <a:gdLst/>
            <a:ahLst/>
            <a:cxnLst/>
            <a:rect l="0" t="0" r="0" b="0"/>
            <a:pathLst>
              <a:path w="171419" h="342827">
                <a:moveTo>
                  <a:pt x="68547" y="34216"/>
                </a:moveTo>
                <a:lnTo>
                  <a:pt x="63996" y="47868"/>
                </a:lnTo>
                <a:lnTo>
                  <a:pt x="62656" y="53795"/>
                </a:lnTo>
                <a:lnTo>
                  <a:pt x="61762" y="59651"/>
                </a:lnTo>
                <a:lnTo>
                  <a:pt x="61167" y="65460"/>
                </a:lnTo>
                <a:lnTo>
                  <a:pt x="59817" y="72190"/>
                </a:lnTo>
                <a:lnTo>
                  <a:pt x="57965" y="79535"/>
                </a:lnTo>
                <a:lnTo>
                  <a:pt x="55777" y="87288"/>
                </a:lnTo>
                <a:lnTo>
                  <a:pt x="53367" y="94362"/>
                </a:lnTo>
                <a:lnTo>
                  <a:pt x="50807" y="100984"/>
                </a:lnTo>
                <a:lnTo>
                  <a:pt x="48148" y="107303"/>
                </a:lnTo>
                <a:lnTo>
                  <a:pt x="45423" y="114373"/>
                </a:lnTo>
                <a:lnTo>
                  <a:pt x="39855" y="129848"/>
                </a:lnTo>
                <a:lnTo>
                  <a:pt x="36083" y="144643"/>
                </a:lnTo>
                <a:lnTo>
                  <a:pt x="22628" y="204307"/>
                </a:lnTo>
                <a:lnTo>
                  <a:pt x="18884" y="219047"/>
                </a:lnTo>
                <a:lnTo>
                  <a:pt x="15436" y="231732"/>
                </a:lnTo>
                <a:lnTo>
                  <a:pt x="13138" y="242093"/>
                </a:lnTo>
                <a:lnTo>
                  <a:pt x="11605" y="250906"/>
                </a:lnTo>
                <a:lnTo>
                  <a:pt x="10584" y="258685"/>
                </a:lnTo>
                <a:lnTo>
                  <a:pt x="9903" y="264825"/>
                </a:lnTo>
                <a:lnTo>
                  <a:pt x="9145" y="274186"/>
                </a:lnTo>
                <a:lnTo>
                  <a:pt x="7990" y="277064"/>
                </a:lnTo>
                <a:lnTo>
                  <a:pt x="6270" y="278982"/>
                </a:lnTo>
                <a:lnTo>
                  <a:pt x="1212" y="282061"/>
                </a:lnTo>
                <a:lnTo>
                  <a:pt x="797" y="281360"/>
                </a:lnTo>
                <a:lnTo>
                  <a:pt x="337" y="278043"/>
                </a:lnTo>
                <a:lnTo>
                  <a:pt x="132" y="270854"/>
                </a:lnTo>
                <a:lnTo>
                  <a:pt x="0" y="227961"/>
                </a:lnTo>
                <a:lnTo>
                  <a:pt x="942" y="214815"/>
                </a:lnTo>
                <a:lnTo>
                  <a:pt x="2522" y="203192"/>
                </a:lnTo>
                <a:lnTo>
                  <a:pt x="4528" y="192587"/>
                </a:lnTo>
                <a:lnTo>
                  <a:pt x="16453" y="136703"/>
                </a:lnTo>
                <a:lnTo>
                  <a:pt x="20483" y="119686"/>
                </a:lnTo>
                <a:lnTo>
                  <a:pt x="24122" y="105483"/>
                </a:lnTo>
                <a:lnTo>
                  <a:pt x="27501" y="93157"/>
                </a:lnTo>
                <a:lnTo>
                  <a:pt x="31658" y="81130"/>
                </a:lnTo>
                <a:lnTo>
                  <a:pt x="36334" y="69302"/>
                </a:lnTo>
                <a:lnTo>
                  <a:pt x="41357" y="57606"/>
                </a:lnTo>
                <a:lnTo>
                  <a:pt x="45659" y="46952"/>
                </a:lnTo>
                <a:lnTo>
                  <a:pt x="52978" y="27494"/>
                </a:lnTo>
                <a:lnTo>
                  <a:pt x="56262" y="20210"/>
                </a:lnTo>
                <a:lnTo>
                  <a:pt x="59404" y="14401"/>
                </a:lnTo>
                <a:lnTo>
                  <a:pt x="62452" y="9575"/>
                </a:lnTo>
                <a:lnTo>
                  <a:pt x="66388" y="6359"/>
                </a:lnTo>
                <a:lnTo>
                  <a:pt x="70919" y="4214"/>
                </a:lnTo>
                <a:lnTo>
                  <a:pt x="75844" y="2785"/>
                </a:lnTo>
                <a:lnTo>
                  <a:pt x="80079" y="1832"/>
                </a:lnTo>
                <a:lnTo>
                  <a:pt x="83855" y="1196"/>
                </a:lnTo>
                <a:lnTo>
                  <a:pt x="92209" y="177"/>
                </a:lnTo>
                <a:lnTo>
                  <a:pt x="94799" y="93"/>
                </a:lnTo>
                <a:lnTo>
                  <a:pt x="102758" y="0"/>
                </a:lnTo>
                <a:lnTo>
                  <a:pt x="106594" y="927"/>
                </a:lnTo>
                <a:lnTo>
                  <a:pt x="110105" y="2499"/>
                </a:lnTo>
                <a:lnTo>
                  <a:pt x="113397" y="4498"/>
                </a:lnTo>
                <a:lnTo>
                  <a:pt x="116545" y="6784"/>
                </a:lnTo>
                <a:lnTo>
                  <a:pt x="119596" y="9261"/>
                </a:lnTo>
                <a:lnTo>
                  <a:pt x="122582" y="11864"/>
                </a:lnTo>
                <a:lnTo>
                  <a:pt x="124573" y="15504"/>
                </a:lnTo>
                <a:lnTo>
                  <a:pt x="126785" y="24629"/>
                </a:lnTo>
                <a:lnTo>
                  <a:pt x="130309" y="32495"/>
                </a:lnTo>
                <a:lnTo>
                  <a:pt x="135049" y="41071"/>
                </a:lnTo>
                <a:lnTo>
                  <a:pt x="137648" y="47358"/>
                </a:lnTo>
                <a:lnTo>
                  <a:pt x="140332" y="54407"/>
                </a:lnTo>
                <a:lnTo>
                  <a:pt x="142121" y="61012"/>
                </a:lnTo>
                <a:lnTo>
                  <a:pt x="143314" y="67320"/>
                </a:lnTo>
                <a:lnTo>
                  <a:pt x="144109" y="73430"/>
                </a:lnTo>
                <a:lnTo>
                  <a:pt x="145592" y="80361"/>
                </a:lnTo>
                <a:lnTo>
                  <a:pt x="147533" y="87839"/>
                </a:lnTo>
                <a:lnTo>
                  <a:pt x="149780" y="95682"/>
                </a:lnTo>
                <a:lnTo>
                  <a:pt x="151278" y="102816"/>
                </a:lnTo>
                <a:lnTo>
                  <a:pt x="152276" y="109477"/>
                </a:lnTo>
                <a:lnTo>
                  <a:pt x="152941" y="115822"/>
                </a:lnTo>
                <a:lnTo>
                  <a:pt x="154337" y="122910"/>
                </a:lnTo>
                <a:lnTo>
                  <a:pt x="156221" y="130493"/>
                </a:lnTo>
                <a:lnTo>
                  <a:pt x="158429" y="138405"/>
                </a:lnTo>
                <a:lnTo>
                  <a:pt x="159901" y="146537"/>
                </a:lnTo>
                <a:lnTo>
                  <a:pt x="160883" y="154817"/>
                </a:lnTo>
                <a:lnTo>
                  <a:pt x="161537" y="163194"/>
                </a:lnTo>
                <a:lnTo>
                  <a:pt x="162926" y="171636"/>
                </a:lnTo>
                <a:lnTo>
                  <a:pt x="164804" y="180122"/>
                </a:lnTo>
                <a:lnTo>
                  <a:pt x="167009" y="188637"/>
                </a:lnTo>
                <a:lnTo>
                  <a:pt x="168478" y="196218"/>
                </a:lnTo>
                <a:lnTo>
                  <a:pt x="169459" y="203177"/>
                </a:lnTo>
                <a:lnTo>
                  <a:pt x="170111" y="209722"/>
                </a:lnTo>
                <a:lnTo>
                  <a:pt x="170547" y="216942"/>
                </a:lnTo>
                <a:lnTo>
                  <a:pt x="171030" y="232585"/>
                </a:lnTo>
                <a:lnTo>
                  <a:pt x="171366" y="265079"/>
                </a:lnTo>
                <a:lnTo>
                  <a:pt x="171418" y="3428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7"/>
          <p:cNvSpPr/>
          <p:nvPr/>
        </p:nvSpPr>
        <p:spPr>
          <a:xfrm>
            <a:off x="8009572" y="4817745"/>
            <a:ext cx="265748" cy="51435"/>
          </a:xfrm>
          <a:custGeom>
            <a:avLst/>
            <a:gdLst/>
            <a:ahLst/>
            <a:cxnLst/>
            <a:rect l="0" t="0" r="0" b="0"/>
            <a:pathLst>
              <a:path w="265748" h="51435">
                <a:moveTo>
                  <a:pt x="0" y="51434"/>
                </a:moveTo>
                <a:lnTo>
                  <a:pt x="4551" y="51434"/>
                </a:lnTo>
                <a:lnTo>
                  <a:pt x="8750" y="50482"/>
                </a:lnTo>
                <a:lnTo>
                  <a:pt x="14405" y="48895"/>
                </a:lnTo>
                <a:lnTo>
                  <a:pt x="21033" y="46884"/>
                </a:lnTo>
                <a:lnTo>
                  <a:pt x="28310" y="45543"/>
                </a:lnTo>
                <a:lnTo>
                  <a:pt x="36019" y="44650"/>
                </a:lnTo>
                <a:lnTo>
                  <a:pt x="44015" y="44053"/>
                </a:lnTo>
                <a:lnTo>
                  <a:pt x="51251" y="43656"/>
                </a:lnTo>
                <a:lnTo>
                  <a:pt x="64371" y="43215"/>
                </a:lnTo>
                <a:lnTo>
                  <a:pt x="73394" y="42145"/>
                </a:lnTo>
                <a:lnTo>
                  <a:pt x="84172" y="40479"/>
                </a:lnTo>
                <a:lnTo>
                  <a:pt x="96120" y="38416"/>
                </a:lnTo>
                <a:lnTo>
                  <a:pt x="106941" y="36088"/>
                </a:lnTo>
                <a:lnTo>
                  <a:pt x="117015" y="33584"/>
                </a:lnTo>
                <a:lnTo>
                  <a:pt x="126587" y="30961"/>
                </a:lnTo>
                <a:lnTo>
                  <a:pt x="138684" y="28261"/>
                </a:lnTo>
                <a:lnTo>
                  <a:pt x="167366" y="22720"/>
                </a:lnTo>
                <a:lnTo>
                  <a:pt x="179204" y="19909"/>
                </a:lnTo>
                <a:lnTo>
                  <a:pt x="189002" y="17083"/>
                </a:lnTo>
                <a:lnTo>
                  <a:pt x="197440" y="14246"/>
                </a:lnTo>
                <a:lnTo>
                  <a:pt x="205921" y="12355"/>
                </a:lnTo>
                <a:lnTo>
                  <a:pt x="214432" y="11094"/>
                </a:lnTo>
                <a:lnTo>
                  <a:pt x="222965" y="10253"/>
                </a:lnTo>
                <a:lnTo>
                  <a:pt x="231511" y="8741"/>
                </a:lnTo>
                <a:lnTo>
                  <a:pt x="240066" y="6779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8"/>
          <p:cNvSpPr/>
          <p:nvPr/>
        </p:nvSpPr>
        <p:spPr>
          <a:xfrm>
            <a:off x="8309749" y="4697901"/>
            <a:ext cx="205201" cy="298142"/>
          </a:xfrm>
          <a:custGeom>
            <a:avLst/>
            <a:gdLst/>
            <a:ahLst/>
            <a:cxnLst/>
            <a:rect l="0" t="0" r="0" b="0"/>
            <a:pathLst>
              <a:path w="205201" h="298142">
                <a:moveTo>
                  <a:pt x="8433" y="76981"/>
                </a:moveTo>
                <a:lnTo>
                  <a:pt x="8433" y="89751"/>
                </a:lnTo>
                <a:lnTo>
                  <a:pt x="9385" y="94067"/>
                </a:lnTo>
                <a:lnTo>
                  <a:pt x="10973" y="99802"/>
                </a:lnTo>
                <a:lnTo>
                  <a:pt x="12984" y="106482"/>
                </a:lnTo>
                <a:lnTo>
                  <a:pt x="14325" y="113794"/>
                </a:lnTo>
                <a:lnTo>
                  <a:pt x="15218" y="121525"/>
                </a:lnTo>
                <a:lnTo>
                  <a:pt x="15814" y="129537"/>
                </a:lnTo>
                <a:lnTo>
                  <a:pt x="16211" y="136784"/>
                </a:lnTo>
                <a:lnTo>
                  <a:pt x="16653" y="149915"/>
                </a:lnTo>
                <a:lnTo>
                  <a:pt x="17722" y="156084"/>
                </a:lnTo>
                <a:lnTo>
                  <a:pt x="19389" y="162101"/>
                </a:lnTo>
                <a:lnTo>
                  <a:pt x="21452" y="168018"/>
                </a:lnTo>
                <a:lnTo>
                  <a:pt x="22827" y="173867"/>
                </a:lnTo>
                <a:lnTo>
                  <a:pt x="23745" y="179672"/>
                </a:lnTo>
                <a:lnTo>
                  <a:pt x="24356" y="185447"/>
                </a:lnTo>
                <a:lnTo>
                  <a:pt x="24763" y="191201"/>
                </a:lnTo>
                <a:lnTo>
                  <a:pt x="25035" y="196943"/>
                </a:lnTo>
                <a:lnTo>
                  <a:pt x="25216" y="202676"/>
                </a:lnTo>
                <a:lnTo>
                  <a:pt x="26290" y="208403"/>
                </a:lnTo>
                <a:lnTo>
                  <a:pt x="27958" y="214125"/>
                </a:lnTo>
                <a:lnTo>
                  <a:pt x="30022" y="219846"/>
                </a:lnTo>
                <a:lnTo>
                  <a:pt x="32351" y="227469"/>
                </a:lnTo>
                <a:lnTo>
                  <a:pt x="37478" y="246099"/>
                </a:lnTo>
                <a:lnTo>
                  <a:pt x="39227" y="253545"/>
                </a:lnTo>
                <a:lnTo>
                  <a:pt x="40393" y="259460"/>
                </a:lnTo>
                <a:lnTo>
                  <a:pt x="41169" y="264356"/>
                </a:lnTo>
                <a:lnTo>
                  <a:pt x="40735" y="268573"/>
                </a:lnTo>
                <a:lnTo>
                  <a:pt x="39493" y="272337"/>
                </a:lnTo>
                <a:lnTo>
                  <a:pt x="36525" y="279059"/>
                </a:lnTo>
                <a:lnTo>
                  <a:pt x="34854" y="288198"/>
                </a:lnTo>
                <a:lnTo>
                  <a:pt x="34464" y="294045"/>
                </a:lnTo>
                <a:lnTo>
                  <a:pt x="33406" y="295985"/>
                </a:lnTo>
                <a:lnTo>
                  <a:pt x="31750" y="297279"/>
                </a:lnTo>
                <a:lnTo>
                  <a:pt x="29693" y="298141"/>
                </a:lnTo>
                <a:lnTo>
                  <a:pt x="27369" y="297764"/>
                </a:lnTo>
                <a:lnTo>
                  <a:pt x="22246" y="294804"/>
                </a:lnTo>
                <a:lnTo>
                  <a:pt x="20499" y="292682"/>
                </a:lnTo>
                <a:lnTo>
                  <a:pt x="19335" y="290314"/>
                </a:lnTo>
                <a:lnTo>
                  <a:pt x="17088" y="284191"/>
                </a:lnTo>
                <a:lnTo>
                  <a:pt x="12915" y="275119"/>
                </a:lnTo>
                <a:lnTo>
                  <a:pt x="5210" y="259302"/>
                </a:lnTo>
                <a:lnTo>
                  <a:pt x="3427" y="252821"/>
                </a:lnTo>
                <a:lnTo>
                  <a:pt x="2238" y="245643"/>
                </a:lnTo>
                <a:lnTo>
                  <a:pt x="1446" y="238000"/>
                </a:lnTo>
                <a:lnTo>
                  <a:pt x="918" y="230999"/>
                </a:lnTo>
                <a:lnTo>
                  <a:pt x="565" y="224428"/>
                </a:lnTo>
                <a:lnTo>
                  <a:pt x="330" y="218141"/>
                </a:lnTo>
                <a:lnTo>
                  <a:pt x="0" y="181989"/>
                </a:lnTo>
                <a:lnTo>
                  <a:pt x="906" y="169846"/>
                </a:lnTo>
                <a:lnTo>
                  <a:pt x="2462" y="158894"/>
                </a:lnTo>
                <a:lnTo>
                  <a:pt x="4452" y="148734"/>
                </a:lnTo>
                <a:lnTo>
                  <a:pt x="6731" y="139104"/>
                </a:lnTo>
                <a:lnTo>
                  <a:pt x="9204" y="129827"/>
                </a:lnTo>
                <a:lnTo>
                  <a:pt x="14491" y="111898"/>
                </a:lnTo>
                <a:lnTo>
                  <a:pt x="20016" y="94405"/>
                </a:lnTo>
                <a:lnTo>
                  <a:pt x="23775" y="86692"/>
                </a:lnTo>
                <a:lnTo>
                  <a:pt x="28186" y="79645"/>
                </a:lnTo>
                <a:lnTo>
                  <a:pt x="33032" y="73042"/>
                </a:lnTo>
                <a:lnTo>
                  <a:pt x="37215" y="66735"/>
                </a:lnTo>
                <a:lnTo>
                  <a:pt x="40956" y="60625"/>
                </a:lnTo>
                <a:lnTo>
                  <a:pt x="44403" y="54647"/>
                </a:lnTo>
                <a:lnTo>
                  <a:pt x="49557" y="47805"/>
                </a:lnTo>
                <a:lnTo>
                  <a:pt x="55852" y="40385"/>
                </a:lnTo>
                <a:lnTo>
                  <a:pt x="68561" y="26426"/>
                </a:lnTo>
                <a:lnTo>
                  <a:pt x="77384" y="17048"/>
                </a:lnTo>
                <a:lnTo>
                  <a:pt x="82023" y="13212"/>
                </a:lnTo>
                <a:lnTo>
                  <a:pt x="87020" y="9704"/>
                </a:lnTo>
                <a:lnTo>
                  <a:pt x="92258" y="6412"/>
                </a:lnTo>
                <a:lnTo>
                  <a:pt x="97653" y="4217"/>
                </a:lnTo>
                <a:lnTo>
                  <a:pt x="103156" y="2755"/>
                </a:lnTo>
                <a:lnTo>
                  <a:pt x="108729" y="1779"/>
                </a:lnTo>
                <a:lnTo>
                  <a:pt x="113397" y="1129"/>
                </a:lnTo>
                <a:lnTo>
                  <a:pt x="117462" y="695"/>
                </a:lnTo>
                <a:lnTo>
                  <a:pt x="121124" y="407"/>
                </a:lnTo>
                <a:lnTo>
                  <a:pt x="124518" y="214"/>
                </a:lnTo>
                <a:lnTo>
                  <a:pt x="130829" y="0"/>
                </a:lnTo>
                <a:lnTo>
                  <a:pt x="133846" y="895"/>
                </a:lnTo>
                <a:lnTo>
                  <a:pt x="139737" y="4430"/>
                </a:lnTo>
                <a:lnTo>
                  <a:pt x="141689" y="6706"/>
                </a:lnTo>
                <a:lnTo>
                  <a:pt x="142990" y="9177"/>
                </a:lnTo>
                <a:lnTo>
                  <a:pt x="143858" y="11775"/>
                </a:lnTo>
                <a:lnTo>
                  <a:pt x="144822" y="19743"/>
                </a:lnTo>
                <a:lnTo>
                  <a:pt x="145079" y="24535"/>
                </a:lnTo>
                <a:lnTo>
                  <a:pt x="144297" y="29635"/>
                </a:lnTo>
                <a:lnTo>
                  <a:pt x="142825" y="34939"/>
                </a:lnTo>
                <a:lnTo>
                  <a:pt x="136200" y="54047"/>
                </a:lnTo>
                <a:lnTo>
                  <a:pt x="133617" y="61691"/>
                </a:lnTo>
                <a:lnTo>
                  <a:pt x="130941" y="68693"/>
                </a:lnTo>
                <a:lnTo>
                  <a:pt x="128205" y="75266"/>
                </a:lnTo>
                <a:lnTo>
                  <a:pt x="125429" y="81553"/>
                </a:lnTo>
                <a:lnTo>
                  <a:pt x="118816" y="91459"/>
                </a:lnTo>
                <a:lnTo>
                  <a:pt x="109644" y="103778"/>
                </a:lnTo>
                <a:lnTo>
                  <a:pt x="98767" y="117706"/>
                </a:lnTo>
                <a:lnTo>
                  <a:pt x="88658" y="128896"/>
                </a:lnTo>
                <a:lnTo>
                  <a:pt x="79062" y="138261"/>
                </a:lnTo>
                <a:lnTo>
                  <a:pt x="62683" y="152794"/>
                </a:lnTo>
                <a:lnTo>
                  <a:pt x="52230" y="162428"/>
                </a:lnTo>
                <a:lnTo>
                  <a:pt x="49060" y="164426"/>
                </a:lnTo>
                <a:lnTo>
                  <a:pt x="46949" y="164805"/>
                </a:lnTo>
                <a:lnTo>
                  <a:pt x="45540" y="164105"/>
                </a:lnTo>
                <a:lnTo>
                  <a:pt x="45554" y="163639"/>
                </a:lnTo>
                <a:lnTo>
                  <a:pt x="46516" y="163328"/>
                </a:lnTo>
                <a:lnTo>
                  <a:pt x="48109" y="163120"/>
                </a:lnTo>
                <a:lnTo>
                  <a:pt x="52029" y="161077"/>
                </a:lnTo>
                <a:lnTo>
                  <a:pt x="57499" y="157810"/>
                </a:lnTo>
                <a:lnTo>
                  <a:pt x="64004" y="153728"/>
                </a:lnTo>
                <a:lnTo>
                  <a:pt x="71198" y="150053"/>
                </a:lnTo>
                <a:lnTo>
                  <a:pt x="78852" y="146650"/>
                </a:lnTo>
                <a:lnTo>
                  <a:pt x="86811" y="143430"/>
                </a:lnTo>
                <a:lnTo>
                  <a:pt x="94022" y="140330"/>
                </a:lnTo>
                <a:lnTo>
                  <a:pt x="107115" y="134346"/>
                </a:lnTo>
                <a:lnTo>
                  <a:pt x="112321" y="132370"/>
                </a:lnTo>
                <a:lnTo>
                  <a:pt x="116745" y="131051"/>
                </a:lnTo>
                <a:lnTo>
                  <a:pt x="120646" y="130173"/>
                </a:lnTo>
                <a:lnTo>
                  <a:pt x="126104" y="129588"/>
                </a:lnTo>
                <a:lnTo>
                  <a:pt x="132600" y="129197"/>
                </a:lnTo>
                <a:lnTo>
                  <a:pt x="150316" y="128647"/>
                </a:lnTo>
                <a:lnTo>
                  <a:pt x="164137" y="128485"/>
                </a:lnTo>
                <a:lnTo>
                  <a:pt x="181324" y="128430"/>
                </a:lnTo>
                <a:lnTo>
                  <a:pt x="184654" y="129378"/>
                </a:lnTo>
                <a:lnTo>
                  <a:pt x="190894" y="132971"/>
                </a:lnTo>
                <a:lnTo>
                  <a:pt x="192938" y="135262"/>
                </a:lnTo>
                <a:lnTo>
                  <a:pt x="194302" y="137743"/>
                </a:lnTo>
                <a:lnTo>
                  <a:pt x="195210" y="140349"/>
                </a:lnTo>
                <a:lnTo>
                  <a:pt x="198760" y="145785"/>
                </a:lnTo>
                <a:lnTo>
                  <a:pt x="201040" y="148567"/>
                </a:lnTo>
                <a:lnTo>
                  <a:pt x="202560" y="151376"/>
                </a:lnTo>
                <a:lnTo>
                  <a:pt x="204249" y="157035"/>
                </a:lnTo>
                <a:lnTo>
                  <a:pt x="205000" y="165266"/>
                </a:lnTo>
                <a:lnTo>
                  <a:pt x="205200" y="170127"/>
                </a:lnTo>
                <a:lnTo>
                  <a:pt x="204381" y="175274"/>
                </a:lnTo>
                <a:lnTo>
                  <a:pt x="202883" y="180610"/>
                </a:lnTo>
                <a:lnTo>
                  <a:pt x="200931" y="186072"/>
                </a:lnTo>
                <a:lnTo>
                  <a:pt x="198677" y="191618"/>
                </a:lnTo>
                <a:lnTo>
                  <a:pt x="196224" y="197221"/>
                </a:lnTo>
                <a:lnTo>
                  <a:pt x="193633" y="202861"/>
                </a:lnTo>
                <a:lnTo>
                  <a:pt x="189050" y="210431"/>
                </a:lnTo>
                <a:lnTo>
                  <a:pt x="183138" y="219288"/>
                </a:lnTo>
                <a:lnTo>
                  <a:pt x="176338" y="229002"/>
                </a:lnTo>
                <a:lnTo>
                  <a:pt x="169899" y="236431"/>
                </a:lnTo>
                <a:lnTo>
                  <a:pt x="163702" y="242336"/>
                </a:lnTo>
                <a:lnTo>
                  <a:pt x="157666" y="247225"/>
                </a:lnTo>
                <a:lnTo>
                  <a:pt x="151737" y="251437"/>
                </a:lnTo>
                <a:lnTo>
                  <a:pt x="145879" y="255198"/>
                </a:lnTo>
                <a:lnTo>
                  <a:pt x="140069" y="258657"/>
                </a:lnTo>
                <a:lnTo>
                  <a:pt x="134290" y="261916"/>
                </a:lnTo>
                <a:lnTo>
                  <a:pt x="122790" y="268077"/>
                </a:lnTo>
                <a:lnTo>
                  <a:pt x="116103" y="271053"/>
                </a:lnTo>
                <a:lnTo>
                  <a:pt x="108789" y="273990"/>
                </a:lnTo>
                <a:lnTo>
                  <a:pt x="101054" y="276900"/>
                </a:lnTo>
                <a:lnTo>
                  <a:pt x="93993" y="279793"/>
                </a:lnTo>
                <a:lnTo>
                  <a:pt x="87381" y="282674"/>
                </a:lnTo>
                <a:lnTo>
                  <a:pt x="81067" y="285547"/>
                </a:lnTo>
                <a:lnTo>
                  <a:pt x="75906" y="287462"/>
                </a:lnTo>
                <a:lnTo>
                  <a:pt x="71513" y="288740"/>
                </a:lnTo>
                <a:lnTo>
                  <a:pt x="67631" y="289591"/>
                </a:lnTo>
                <a:lnTo>
                  <a:pt x="64091" y="289206"/>
                </a:lnTo>
                <a:lnTo>
                  <a:pt x="60778" y="287997"/>
                </a:lnTo>
                <a:lnTo>
                  <a:pt x="57618" y="286238"/>
                </a:lnTo>
                <a:lnTo>
                  <a:pt x="55510" y="284113"/>
                </a:lnTo>
                <a:lnTo>
                  <a:pt x="54105" y="281744"/>
                </a:lnTo>
                <a:lnTo>
                  <a:pt x="51295" y="2741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"/>
          <p:cNvSpPr/>
          <p:nvPr/>
        </p:nvSpPr>
        <p:spPr>
          <a:xfrm>
            <a:off x="8559276" y="4727081"/>
            <a:ext cx="127525" cy="202089"/>
          </a:xfrm>
          <a:custGeom>
            <a:avLst/>
            <a:gdLst/>
            <a:ahLst/>
            <a:cxnLst/>
            <a:rect l="0" t="0" r="0" b="0"/>
            <a:pathLst>
              <a:path w="127525" h="202089">
                <a:moveTo>
                  <a:pt x="101806" y="4939"/>
                </a:moveTo>
                <a:lnTo>
                  <a:pt x="83603" y="388"/>
                </a:lnTo>
                <a:lnTo>
                  <a:pt x="78240" y="0"/>
                </a:lnTo>
                <a:lnTo>
                  <a:pt x="74665" y="693"/>
                </a:lnTo>
                <a:lnTo>
                  <a:pt x="72283" y="2109"/>
                </a:lnTo>
                <a:lnTo>
                  <a:pt x="69741" y="4005"/>
                </a:lnTo>
                <a:lnTo>
                  <a:pt x="67095" y="6221"/>
                </a:lnTo>
                <a:lnTo>
                  <a:pt x="64378" y="8651"/>
                </a:lnTo>
                <a:lnTo>
                  <a:pt x="58819" y="13891"/>
                </a:lnTo>
                <a:lnTo>
                  <a:pt x="56003" y="16622"/>
                </a:lnTo>
                <a:lnTo>
                  <a:pt x="53174" y="20348"/>
                </a:lnTo>
                <a:lnTo>
                  <a:pt x="50334" y="24736"/>
                </a:lnTo>
                <a:lnTo>
                  <a:pt x="47489" y="29567"/>
                </a:lnTo>
                <a:lnTo>
                  <a:pt x="42734" y="35645"/>
                </a:lnTo>
                <a:lnTo>
                  <a:pt x="36707" y="42555"/>
                </a:lnTo>
                <a:lnTo>
                  <a:pt x="29833" y="50018"/>
                </a:lnTo>
                <a:lnTo>
                  <a:pt x="23343" y="59757"/>
                </a:lnTo>
                <a:lnTo>
                  <a:pt x="17113" y="71012"/>
                </a:lnTo>
                <a:lnTo>
                  <a:pt x="11054" y="83277"/>
                </a:lnTo>
                <a:lnTo>
                  <a:pt x="7015" y="94312"/>
                </a:lnTo>
                <a:lnTo>
                  <a:pt x="4322" y="104526"/>
                </a:lnTo>
                <a:lnTo>
                  <a:pt x="2526" y="114193"/>
                </a:lnTo>
                <a:lnTo>
                  <a:pt x="1330" y="122542"/>
                </a:lnTo>
                <a:lnTo>
                  <a:pt x="532" y="130014"/>
                </a:lnTo>
                <a:lnTo>
                  <a:pt x="0" y="136899"/>
                </a:lnTo>
                <a:lnTo>
                  <a:pt x="598" y="144348"/>
                </a:lnTo>
                <a:lnTo>
                  <a:pt x="1949" y="152170"/>
                </a:lnTo>
                <a:lnTo>
                  <a:pt x="3802" y="160243"/>
                </a:lnTo>
                <a:lnTo>
                  <a:pt x="6942" y="167530"/>
                </a:lnTo>
                <a:lnTo>
                  <a:pt x="10941" y="174293"/>
                </a:lnTo>
                <a:lnTo>
                  <a:pt x="15512" y="180707"/>
                </a:lnTo>
                <a:lnTo>
                  <a:pt x="18559" y="185935"/>
                </a:lnTo>
                <a:lnTo>
                  <a:pt x="20590" y="190373"/>
                </a:lnTo>
                <a:lnTo>
                  <a:pt x="21945" y="194284"/>
                </a:lnTo>
                <a:lnTo>
                  <a:pt x="23800" y="196891"/>
                </a:lnTo>
                <a:lnTo>
                  <a:pt x="25990" y="198630"/>
                </a:lnTo>
                <a:lnTo>
                  <a:pt x="28402" y="199788"/>
                </a:lnTo>
                <a:lnTo>
                  <a:pt x="30963" y="200561"/>
                </a:lnTo>
                <a:lnTo>
                  <a:pt x="33623" y="201076"/>
                </a:lnTo>
                <a:lnTo>
                  <a:pt x="36348" y="201419"/>
                </a:lnTo>
                <a:lnTo>
                  <a:pt x="39117" y="201648"/>
                </a:lnTo>
                <a:lnTo>
                  <a:pt x="41916" y="201801"/>
                </a:lnTo>
                <a:lnTo>
                  <a:pt x="47566" y="201971"/>
                </a:lnTo>
                <a:lnTo>
                  <a:pt x="66359" y="202088"/>
                </a:lnTo>
                <a:lnTo>
                  <a:pt x="70555" y="201142"/>
                </a:lnTo>
                <a:lnTo>
                  <a:pt x="74304" y="199558"/>
                </a:lnTo>
                <a:lnTo>
                  <a:pt x="77757" y="197550"/>
                </a:lnTo>
                <a:lnTo>
                  <a:pt x="81963" y="194306"/>
                </a:lnTo>
                <a:lnTo>
                  <a:pt x="86673" y="190239"/>
                </a:lnTo>
                <a:lnTo>
                  <a:pt x="96033" y="181592"/>
                </a:lnTo>
                <a:lnTo>
                  <a:pt x="99862" y="177952"/>
                </a:lnTo>
                <a:lnTo>
                  <a:pt x="127524" y="1592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0"/>
          <p:cNvSpPr/>
          <p:nvPr/>
        </p:nvSpPr>
        <p:spPr>
          <a:xfrm>
            <a:off x="8755380" y="4706302"/>
            <a:ext cx="17146" cy="246174"/>
          </a:xfrm>
          <a:custGeom>
            <a:avLst/>
            <a:gdLst/>
            <a:ahLst/>
            <a:cxnLst/>
            <a:rect l="0" t="0" r="0" b="0"/>
            <a:pathLst>
              <a:path w="17146" h="246174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2" y="28414"/>
                </a:lnTo>
                <a:lnTo>
                  <a:pt x="7778" y="35136"/>
                </a:lnTo>
                <a:lnTo>
                  <a:pt x="8219" y="47684"/>
                </a:lnTo>
                <a:lnTo>
                  <a:pt x="8468" y="65458"/>
                </a:lnTo>
                <a:lnTo>
                  <a:pt x="9455" y="77928"/>
                </a:lnTo>
                <a:lnTo>
                  <a:pt x="14442" y="129770"/>
                </a:lnTo>
                <a:lnTo>
                  <a:pt x="15344" y="141758"/>
                </a:lnTo>
                <a:lnTo>
                  <a:pt x="15945" y="151656"/>
                </a:lnTo>
                <a:lnTo>
                  <a:pt x="16611" y="180433"/>
                </a:lnTo>
                <a:lnTo>
                  <a:pt x="17135" y="246173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1"/>
          <p:cNvSpPr/>
          <p:nvPr/>
        </p:nvSpPr>
        <p:spPr>
          <a:xfrm>
            <a:off x="8738234" y="4672074"/>
            <a:ext cx="196665" cy="257114"/>
          </a:xfrm>
          <a:custGeom>
            <a:avLst/>
            <a:gdLst/>
            <a:ahLst/>
            <a:cxnLst/>
            <a:rect l="0" t="0" r="0" b="0"/>
            <a:pathLst>
              <a:path w="196665" h="257114">
                <a:moveTo>
                  <a:pt x="0" y="17083"/>
                </a:moveTo>
                <a:lnTo>
                  <a:pt x="4551" y="7982"/>
                </a:lnTo>
                <a:lnTo>
                  <a:pt x="7798" y="5300"/>
                </a:lnTo>
                <a:lnTo>
                  <a:pt x="11866" y="3513"/>
                </a:lnTo>
                <a:lnTo>
                  <a:pt x="16483" y="2321"/>
                </a:lnTo>
                <a:lnTo>
                  <a:pt x="21466" y="1527"/>
                </a:lnTo>
                <a:lnTo>
                  <a:pt x="26693" y="997"/>
                </a:lnTo>
                <a:lnTo>
                  <a:pt x="32084" y="644"/>
                </a:lnTo>
                <a:lnTo>
                  <a:pt x="38534" y="409"/>
                </a:lnTo>
                <a:lnTo>
                  <a:pt x="62218" y="78"/>
                </a:lnTo>
                <a:lnTo>
                  <a:pt x="82263" y="0"/>
                </a:lnTo>
                <a:lnTo>
                  <a:pt x="91037" y="932"/>
                </a:lnTo>
                <a:lnTo>
                  <a:pt x="98791" y="2506"/>
                </a:lnTo>
                <a:lnTo>
                  <a:pt x="105867" y="4507"/>
                </a:lnTo>
                <a:lnTo>
                  <a:pt x="112487" y="6795"/>
                </a:lnTo>
                <a:lnTo>
                  <a:pt x="118807" y="9272"/>
                </a:lnTo>
                <a:lnTo>
                  <a:pt x="124925" y="11875"/>
                </a:lnTo>
                <a:lnTo>
                  <a:pt x="129956" y="14564"/>
                </a:lnTo>
                <a:lnTo>
                  <a:pt x="134263" y="17309"/>
                </a:lnTo>
                <a:lnTo>
                  <a:pt x="138086" y="20091"/>
                </a:lnTo>
                <a:lnTo>
                  <a:pt x="142540" y="23851"/>
                </a:lnTo>
                <a:lnTo>
                  <a:pt x="147415" y="28262"/>
                </a:lnTo>
                <a:lnTo>
                  <a:pt x="160836" y="41033"/>
                </a:lnTo>
                <a:lnTo>
                  <a:pt x="173905" y="53882"/>
                </a:lnTo>
                <a:lnTo>
                  <a:pt x="176897" y="57808"/>
                </a:lnTo>
                <a:lnTo>
                  <a:pt x="179844" y="62330"/>
                </a:lnTo>
                <a:lnTo>
                  <a:pt x="182761" y="67251"/>
                </a:lnTo>
                <a:lnTo>
                  <a:pt x="185658" y="73388"/>
                </a:lnTo>
                <a:lnTo>
                  <a:pt x="188542" y="80337"/>
                </a:lnTo>
                <a:lnTo>
                  <a:pt x="191418" y="87828"/>
                </a:lnTo>
                <a:lnTo>
                  <a:pt x="193335" y="94726"/>
                </a:lnTo>
                <a:lnTo>
                  <a:pt x="194612" y="101230"/>
                </a:lnTo>
                <a:lnTo>
                  <a:pt x="195464" y="107471"/>
                </a:lnTo>
                <a:lnTo>
                  <a:pt x="196033" y="115442"/>
                </a:lnTo>
                <a:lnTo>
                  <a:pt x="196412" y="124566"/>
                </a:lnTo>
                <a:lnTo>
                  <a:pt x="196664" y="134458"/>
                </a:lnTo>
                <a:lnTo>
                  <a:pt x="194926" y="143911"/>
                </a:lnTo>
                <a:lnTo>
                  <a:pt x="191864" y="153070"/>
                </a:lnTo>
                <a:lnTo>
                  <a:pt x="187918" y="162034"/>
                </a:lnTo>
                <a:lnTo>
                  <a:pt x="184333" y="168961"/>
                </a:lnTo>
                <a:lnTo>
                  <a:pt x="180992" y="174533"/>
                </a:lnTo>
                <a:lnTo>
                  <a:pt x="177811" y="179200"/>
                </a:lnTo>
                <a:lnTo>
                  <a:pt x="174278" y="186925"/>
                </a:lnTo>
                <a:lnTo>
                  <a:pt x="173336" y="190318"/>
                </a:lnTo>
                <a:lnTo>
                  <a:pt x="169748" y="196629"/>
                </a:lnTo>
                <a:lnTo>
                  <a:pt x="167458" y="199645"/>
                </a:lnTo>
                <a:lnTo>
                  <a:pt x="164027" y="202609"/>
                </a:lnTo>
                <a:lnTo>
                  <a:pt x="159834" y="205537"/>
                </a:lnTo>
                <a:lnTo>
                  <a:pt x="155134" y="208441"/>
                </a:lnTo>
                <a:lnTo>
                  <a:pt x="134866" y="221631"/>
                </a:lnTo>
                <a:lnTo>
                  <a:pt x="129916" y="225839"/>
                </a:lnTo>
                <a:lnTo>
                  <a:pt x="126616" y="229596"/>
                </a:lnTo>
                <a:lnTo>
                  <a:pt x="124416" y="233053"/>
                </a:lnTo>
                <a:lnTo>
                  <a:pt x="121044" y="235358"/>
                </a:lnTo>
                <a:lnTo>
                  <a:pt x="116892" y="236895"/>
                </a:lnTo>
                <a:lnTo>
                  <a:pt x="112218" y="237919"/>
                </a:lnTo>
                <a:lnTo>
                  <a:pt x="87437" y="243911"/>
                </a:lnTo>
                <a:lnTo>
                  <a:pt x="79246" y="246407"/>
                </a:lnTo>
                <a:lnTo>
                  <a:pt x="71881" y="249024"/>
                </a:lnTo>
                <a:lnTo>
                  <a:pt x="65065" y="251720"/>
                </a:lnTo>
                <a:lnTo>
                  <a:pt x="59570" y="253517"/>
                </a:lnTo>
                <a:lnTo>
                  <a:pt x="54954" y="254716"/>
                </a:lnTo>
                <a:lnTo>
                  <a:pt x="50924" y="255515"/>
                </a:lnTo>
                <a:lnTo>
                  <a:pt x="46332" y="256048"/>
                </a:lnTo>
                <a:lnTo>
                  <a:pt x="41365" y="256403"/>
                </a:lnTo>
                <a:lnTo>
                  <a:pt x="25718" y="257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"/>
          <p:cNvSpPr/>
          <p:nvPr/>
        </p:nvSpPr>
        <p:spPr>
          <a:xfrm>
            <a:off x="3985449" y="5434965"/>
            <a:ext cx="1186089" cy="505211"/>
          </a:xfrm>
          <a:custGeom>
            <a:avLst/>
            <a:gdLst/>
            <a:ahLst/>
            <a:cxnLst/>
            <a:rect l="0" t="0" r="0" b="0"/>
            <a:pathLst>
              <a:path w="1186089" h="505211">
                <a:moveTo>
                  <a:pt x="1040893" y="68580"/>
                </a:moveTo>
                <a:lnTo>
                  <a:pt x="1008673" y="61794"/>
                </a:lnTo>
                <a:lnTo>
                  <a:pt x="986568" y="57944"/>
                </a:lnTo>
                <a:lnTo>
                  <a:pt x="938643" y="46708"/>
                </a:lnTo>
                <a:lnTo>
                  <a:pt x="917482" y="40663"/>
                </a:lnTo>
                <a:lnTo>
                  <a:pt x="883809" y="28867"/>
                </a:lnTo>
                <a:lnTo>
                  <a:pt x="861875" y="24007"/>
                </a:lnTo>
                <a:lnTo>
                  <a:pt x="835823" y="19815"/>
                </a:lnTo>
                <a:lnTo>
                  <a:pt x="807025" y="16067"/>
                </a:lnTo>
                <a:lnTo>
                  <a:pt x="784016" y="12616"/>
                </a:lnTo>
                <a:lnTo>
                  <a:pt x="748291" y="6242"/>
                </a:lnTo>
                <a:lnTo>
                  <a:pt x="712092" y="2774"/>
                </a:lnTo>
                <a:lnTo>
                  <a:pt x="693105" y="1849"/>
                </a:lnTo>
                <a:lnTo>
                  <a:pt x="672827" y="2185"/>
                </a:lnTo>
                <a:lnTo>
                  <a:pt x="651688" y="3362"/>
                </a:lnTo>
                <a:lnTo>
                  <a:pt x="629976" y="5099"/>
                </a:lnTo>
                <a:lnTo>
                  <a:pt x="607881" y="6256"/>
                </a:lnTo>
                <a:lnTo>
                  <a:pt x="563010" y="7543"/>
                </a:lnTo>
                <a:lnTo>
                  <a:pt x="527829" y="10655"/>
                </a:lnTo>
                <a:lnTo>
                  <a:pt x="499492" y="14260"/>
                </a:lnTo>
                <a:lnTo>
                  <a:pt x="474198" y="15863"/>
                </a:lnTo>
                <a:lnTo>
                  <a:pt x="438538" y="21316"/>
                </a:lnTo>
                <a:lnTo>
                  <a:pt x="405197" y="26301"/>
                </a:lnTo>
                <a:lnTo>
                  <a:pt x="368789" y="31692"/>
                </a:lnTo>
                <a:lnTo>
                  <a:pt x="339907" y="37262"/>
                </a:lnTo>
                <a:lnTo>
                  <a:pt x="304212" y="45453"/>
                </a:lnTo>
                <a:lnTo>
                  <a:pt x="267709" y="54491"/>
                </a:lnTo>
                <a:lnTo>
                  <a:pt x="206849" y="71087"/>
                </a:lnTo>
                <a:lnTo>
                  <a:pt x="176866" y="84457"/>
                </a:lnTo>
                <a:lnTo>
                  <a:pt x="141135" y="100150"/>
                </a:lnTo>
                <a:lnTo>
                  <a:pt x="123793" y="109916"/>
                </a:lnTo>
                <a:lnTo>
                  <a:pt x="78546" y="136646"/>
                </a:lnTo>
                <a:lnTo>
                  <a:pt x="53973" y="151507"/>
                </a:lnTo>
                <a:lnTo>
                  <a:pt x="37429" y="165443"/>
                </a:lnTo>
                <a:lnTo>
                  <a:pt x="25632" y="178623"/>
                </a:lnTo>
                <a:lnTo>
                  <a:pt x="13635" y="194213"/>
                </a:lnTo>
                <a:lnTo>
                  <a:pt x="10297" y="198055"/>
                </a:lnTo>
                <a:lnTo>
                  <a:pt x="4048" y="212484"/>
                </a:lnTo>
                <a:lnTo>
                  <a:pt x="1048" y="221666"/>
                </a:lnTo>
                <a:lnTo>
                  <a:pt x="0" y="230644"/>
                </a:lnTo>
                <a:lnTo>
                  <a:pt x="255" y="239488"/>
                </a:lnTo>
                <a:lnTo>
                  <a:pt x="1377" y="248241"/>
                </a:lnTo>
                <a:lnTo>
                  <a:pt x="3077" y="257887"/>
                </a:lnTo>
                <a:lnTo>
                  <a:pt x="5164" y="268127"/>
                </a:lnTo>
                <a:lnTo>
                  <a:pt x="7506" y="278764"/>
                </a:lnTo>
                <a:lnTo>
                  <a:pt x="12650" y="293122"/>
                </a:lnTo>
                <a:lnTo>
                  <a:pt x="23713" y="314652"/>
                </a:lnTo>
                <a:lnTo>
                  <a:pt x="32222" y="331567"/>
                </a:lnTo>
                <a:lnTo>
                  <a:pt x="37928" y="339155"/>
                </a:lnTo>
                <a:lnTo>
                  <a:pt x="45542" y="348023"/>
                </a:lnTo>
                <a:lnTo>
                  <a:pt x="62258" y="366132"/>
                </a:lnTo>
                <a:lnTo>
                  <a:pt x="76037" y="380530"/>
                </a:lnTo>
                <a:lnTo>
                  <a:pt x="94504" y="394795"/>
                </a:lnTo>
                <a:lnTo>
                  <a:pt x="126103" y="413704"/>
                </a:lnTo>
                <a:lnTo>
                  <a:pt x="133853" y="418678"/>
                </a:lnTo>
                <a:lnTo>
                  <a:pt x="165324" y="431824"/>
                </a:lnTo>
                <a:lnTo>
                  <a:pt x="185718" y="439330"/>
                </a:lnTo>
                <a:lnTo>
                  <a:pt x="218538" y="450210"/>
                </a:lnTo>
                <a:lnTo>
                  <a:pt x="249634" y="459173"/>
                </a:lnTo>
                <a:lnTo>
                  <a:pt x="353776" y="486034"/>
                </a:lnTo>
                <a:lnTo>
                  <a:pt x="373265" y="489758"/>
                </a:lnTo>
                <a:lnTo>
                  <a:pt x="407620" y="493895"/>
                </a:lnTo>
                <a:lnTo>
                  <a:pt x="438763" y="495734"/>
                </a:lnTo>
                <a:lnTo>
                  <a:pt x="453736" y="496224"/>
                </a:lnTo>
                <a:lnTo>
                  <a:pt x="587428" y="503860"/>
                </a:lnTo>
                <a:lnTo>
                  <a:pt x="639198" y="505210"/>
                </a:lnTo>
                <a:lnTo>
                  <a:pt x="667099" y="504572"/>
                </a:lnTo>
                <a:lnTo>
                  <a:pt x="760823" y="493813"/>
                </a:lnTo>
                <a:lnTo>
                  <a:pt x="780837" y="491133"/>
                </a:lnTo>
                <a:lnTo>
                  <a:pt x="813235" y="485616"/>
                </a:lnTo>
                <a:lnTo>
                  <a:pt x="898403" y="468054"/>
                </a:lnTo>
                <a:lnTo>
                  <a:pt x="923040" y="461578"/>
                </a:lnTo>
                <a:lnTo>
                  <a:pt x="958034" y="449303"/>
                </a:lnTo>
                <a:lnTo>
                  <a:pt x="985652" y="440038"/>
                </a:lnTo>
                <a:lnTo>
                  <a:pt x="1020080" y="426926"/>
                </a:lnTo>
                <a:lnTo>
                  <a:pt x="1039263" y="416440"/>
                </a:lnTo>
                <a:lnTo>
                  <a:pt x="1057314" y="405429"/>
                </a:lnTo>
                <a:lnTo>
                  <a:pt x="1083541" y="388521"/>
                </a:lnTo>
                <a:lnTo>
                  <a:pt x="1109410" y="371445"/>
                </a:lnTo>
                <a:lnTo>
                  <a:pt x="1130621" y="358872"/>
                </a:lnTo>
                <a:lnTo>
                  <a:pt x="1140462" y="349681"/>
                </a:lnTo>
                <a:lnTo>
                  <a:pt x="1148963" y="338294"/>
                </a:lnTo>
                <a:lnTo>
                  <a:pt x="1159092" y="323708"/>
                </a:lnTo>
                <a:lnTo>
                  <a:pt x="1167403" y="310240"/>
                </a:lnTo>
                <a:lnTo>
                  <a:pt x="1174272" y="297904"/>
                </a:lnTo>
                <a:lnTo>
                  <a:pt x="1180500" y="286072"/>
                </a:lnTo>
                <a:lnTo>
                  <a:pt x="1183903" y="274463"/>
                </a:lnTo>
                <a:lnTo>
                  <a:pt x="1185416" y="262001"/>
                </a:lnTo>
                <a:lnTo>
                  <a:pt x="1186088" y="246937"/>
                </a:lnTo>
                <a:lnTo>
                  <a:pt x="1185315" y="238920"/>
                </a:lnTo>
                <a:lnTo>
                  <a:pt x="1183847" y="230717"/>
                </a:lnTo>
                <a:lnTo>
                  <a:pt x="1181915" y="222391"/>
                </a:lnTo>
                <a:lnTo>
                  <a:pt x="1177771" y="212079"/>
                </a:lnTo>
                <a:lnTo>
                  <a:pt x="1172150" y="200441"/>
                </a:lnTo>
                <a:lnTo>
                  <a:pt x="1165545" y="187919"/>
                </a:lnTo>
                <a:lnTo>
                  <a:pt x="1159237" y="176714"/>
                </a:lnTo>
                <a:lnTo>
                  <a:pt x="1153127" y="166387"/>
                </a:lnTo>
                <a:lnTo>
                  <a:pt x="1141257" y="147292"/>
                </a:lnTo>
                <a:lnTo>
                  <a:pt x="1129632" y="129281"/>
                </a:lnTo>
                <a:lnTo>
                  <a:pt x="1118115" y="114290"/>
                </a:lnTo>
                <a:lnTo>
                  <a:pt x="1105694" y="101278"/>
                </a:lnTo>
                <a:lnTo>
                  <a:pt x="1090648" y="89145"/>
                </a:lnTo>
                <a:lnTo>
                  <a:pt x="1074436" y="77402"/>
                </a:lnTo>
                <a:lnTo>
                  <a:pt x="1049244" y="60081"/>
                </a:lnTo>
                <a:lnTo>
                  <a:pt x="1015132" y="37162"/>
                </a:lnTo>
                <a:lnTo>
                  <a:pt x="989445" y="24557"/>
                </a:lnTo>
                <a:lnTo>
                  <a:pt x="957071" y="11765"/>
                </a:lnTo>
                <a:lnTo>
                  <a:pt x="9380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"/>
          <p:cNvSpPr/>
          <p:nvPr/>
        </p:nvSpPr>
        <p:spPr>
          <a:xfrm>
            <a:off x="5442361" y="5430784"/>
            <a:ext cx="89760" cy="79444"/>
          </a:xfrm>
          <a:custGeom>
            <a:avLst/>
            <a:gdLst/>
            <a:ahLst/>
            <a:cxnLst/>
            <a:rect l="0" t="0" r="0" b="0"/>
            <a:pathLst>
              <a:path w="89760" h="79444">
                <a:moveTo>
                  <a:pt x="89759" y="12753"/>
                </a:moveTo>
                <a:lnTo>
                  <a:pt x="71555" y="12753"/>
                </a:lnTo>
                <a:lnTo>
                  <a:pt x="66193" y="13706"/>
                </a:lnTo>
                <a:lnTo>
                  <a:pt x="62618" y="15293"/>
                </a:lnTo>
                <a:lnTo>
                  <a:pt x="60235" y="17304"/>
                </a:lnTo>
                <a:lnTo>
                  <a:pt x="55789" y="18645"/>
                </a:lnTo>
                <a:lnTo>
                  <a:pt x="49967" y="19538"/>
                </a:lnTo>
                <a:lnTo>
                  <a:pt x="43228" y="20134"/>
                </a:lnTo>
                <a:lnTo>
                  <a:pt x="37783" y="21483"/>
                </a:lnTo>
                <a:lnTo>
                  <a:pt x="33201" y="23336"/>
                </a:lnTo>
                <a:lnTo>
                  <a:pt x="29194" y="25524"/>
                </a:lnTo>
                <a:lnTo>
                  <a:pt x="25569" y="26982"/>
                </a:lnTo>
                <a:lnTo>
                  <a:pt x="22201" y="27954"/>
                </a:lnTo>
                <a:lnTo>
                  <a:pt x="14502" y="29514"/>
                </a:lnTo>
                <a:lnTo>
                  <a:pt x="12917" y="30595"/>
                </a:lnTo>
                <a:lnTo>
                  <a:pt x="10909" y="32268"/>
                </a:lnTo>
                <a:lnTo>
                  <a:pt x="8617" y="34335"/>
                </a:lnTo>
                <a:lnTo>
                  <a:pt x="6136" y="38571"/>
                </a:lnTo>
                <a:lnTo>
                  <a:pt x="3531" y="44253"/>
                </a:lnTo>
                <a:lnTo>
                  <a:pt x="841" y="50898"/>
                </a:lnTo>
                <a:lnTo>
                  <a:pt x="0" y="56281"/>
                </a:lnTo>
                <a:lnTo>
                  <a:pt x="392" y="60821"/>
                </a:lnTo>
                <a:lnTo>
                  <a:pt x="1606" y="64801"/>
                </a:lnTo>
                <a:lnTo>
                  <a:pt x="3367" y="68407"/>
                </a:lnTo>
                <a:lnTo>
                  <a:pt x="5494" y="71763"/>
                </a:lnTo>
                <a:lnTo>
                  <a:pt x="7865" y="74953"/>
                </a:lnTo>
                <a:lnTo>
                  <a:pt x="10398" y="77080"/>
                </a:lnTo>
                <a:lnTo>
                  <a:pt x="13039" y="78498"/>
                </a:lnTo>
                <a:lnTo>
                  <a:pt x="15752" y="79443"/>
                </a:lnTo>
                <a:lnTo>
                  <a:pt x="18514" y="79120"/>
                </a:lnTo>
                <a:lnTo>
                  <a:pt x="21307" y="77953"/>
                </a:lnTo>
                <a:lnTo>
                  <a:pt x="24121" y="76222"/>
                </a:lnTo>
                <a:lnTo>
                  <a:pt x="26951" y="75069"/>
                </a:lnTo>
                <a:lnTo>
                  <a:pt x="29789" y="74299"/>
                </a:lnTo>
                <a:lnTo>
                  <a:pt x="32634" y="73786"/>
                </a:lnTo>
                <a:lnTo>
                  <a:pt x="35483" y="73445"/>
                </a:lnTo>
                <a:lnTo>
                  <a:pt x="38335" y="73216"/>
                </a:lnTo>
                <a:lnTo>
                  <a:pt x="41189" y="73064"/>
                </a:lnTo>
                <a:lnTo>
                  <a:pt x="43091" y="72011"/>
                </a:lnTo>
                <a:lnTo>
                  <a:pt x="44359" y="70356"/>
                </a:lnTo>
                <a:lnTo>
                  <a:pt x="45205" y="68300"/>
                </a:lnTo>
                <a:lnTo>
                  <a:pt x="46721" y="65977"/>
                </a:lnTo>
                <a:lnTo>
                  <a:pt x="48684" y="63475"/>
                </a:lnTo>
                <a:lnTo>
                  <a:pt x="54129" y="57168"/>
                </a:lnTo>
                <a:lnTo>
                  <a:pt x="55528" y="52840"/>
                </a:lnTo>
                <a:lnTo>
                  <a:pt x="59622" y="37872"/>
                </a:lnTo>
                <a:lnTo>
                  <a:pt x="60143" y="30452"/>
                </a:lnTo>
                <a:lnTo>
                  <a:pt x="59537" y="23600"/>
                </a:lnTo>
                <a:lnTo>
                  <a:pt x="58181" y="17127"/>
                </a:lnTo>
                <a:lnTo>
                  <a:pt x="56325" y="12811"/>
                </a:lnTo>
                <a:lnTo>
                  <a:pt x="54134" y="9935"/>
                </a:lnTo>
                <a:lnTo>
                  <a:pt x="51722" y="8017"/>
                </a:lnTo>
                <a:lnTo>
                  <a:pt x="49161" y="5785"/>
                </a:lnTo>
                <a:lnTo>
                  <a:pt x="46501" y="3345"/>
                </a:lnTo>
                <a:lnTo>
                  <a:pt x="43775" y="767"/>
                </a:lnTo>
                <a:lnTo>
                  <a:pt x="40053" y="0"/>
                </a:lnTo>
                <a:lnTo>
                  <a:pt x="35667" y="441"/>
                </a:lnTo>
                <a:lnTo>
                  <a:pt x="24040" y="3442"/>
                </a:lnTo>
                <a:lnTo>
                  <a:pt x="22134" y="4640"/>
                </a:lnTo>
                <a:lnTo>
                  <a:pt x="19911" y="6392"/>
                </a:lnTo>
                <a:lnTo>
                  <a:pt x="17476" y="8513"/>
                </a:lnTo>
                <a:lnTo>
                  <a:pt x="14900" y="9926"/>
                </a:lnTo>
                <a:lnTo>
                  <a:pt x="12230" y="10869"/>
                </a:lnTo>
                <a:lnTo>
                  <a:pt x="9498" y="11497"/>
                </a:lnTo>
                <a:lnTo>
                  <a:pt x="7677" y="12868"/>
                </a:lnTo>
                <a:lnTo>
                  <a:pt x="6462" y="14735"/>
                </a:lnTo>
                <a:lnTo>
                  <a:pt x="5653" y="16931"/>
                </a:lnTo>
                <a:lnTo>
                  <a:pt x="6066" y="19349"/>
                </a:lnTo>
                <a:lnTo>
                  <a:pt x="7293" y="21913"/>
                </a:lnTo>
                <a:lnTo>
                  <a:pt x="9064" y="24575"/>
                </a:lnTo>
                <a:lnTo>
                  <a:pt x="10245" y="27302"/>
                </a:lnTo>
                <a:lnTo>
                  <a:pt x="11032" y="30072"/>
                </a:lnTo>
                <a:lnTo>
                  <a:pt x="11557" y="32872"/>
                </a:lnTo>
                <a:lnTo>
                  <a:pt x="12859" y="34738"/>
                </a:lnTo>
                <a:lnTo>
                  <a:pt x="14679" y="35982"/>
                </a:lnTo>
                <a:lnTo>
                  <a:pt x="16846" y="36812"/>
                </a:lnTo>
                <a:lnTo>
                  <a:pt x="19243" y="38317"/>
                </a:lnTo>
                <a:lnTo>
                  <a:pt x="21793" y="40274"/>
                </a:lnTo>
                <a:lnTo>
                  <a:pt x="24446" y="42530"/>
                </a:lnTo>
                <a:lnTo>
                  <a:pt x="27167" y="44034"/>
                </a:lnTo>
                <a:lnTo>
                  <a:pt x="29933" y="45037"/>
                </a:lnTo>
                <a:lnTo>
                  <a:pt x="32730" y="45706"/>
                </a:lnTo>
                <a:lnTo>
                  <a:pt x="35547" y="44246"/>
                </a:lnTo>
                <a:lnTo>
                  <a:pt x="38377" y="41369"/>
                </a:lnTo>
                <a:lnTo>
                  <a:pt x="41217" y="37545"/>
                </a:lnTo>
                <a:lnTo>
                  <a:pt x="44063" y="34996"/>
                </a:lnTo>
                <a:lnTo>
                  <a:pt x="46912" y="33297"/>
                </a:lnTo>
                <a:lnTo>
                  <a:pt x="55468" y="298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"/>
          <p:cNvSpPr/>
          <p:nvPr/>
        </p:nvSpPr>
        <p:spPr>
          <a:xfrm>
            <a:off x="5630521" y="5297804"/>
            <a:ext cx="218782" cy="188560"/>
          </a:xfrm>
          <a:custGeom>
            <a:avLst/>
            <a:gdLst/>
            <a:ahLst/>
            <a:cxnLst/>
            <a:rect l="0" t="0" r="0" b="0"/>
            <a:pathLst>
              <a:path w="218782" h="188560">
                <a:moveTo>
                  <a:pt x="21613" y="0"/>
                </a:moveTo>
                <a:lnTo>
                  <a:pt x="21613" y="42067"/>
                </a:lnTo>
                <a:lnTo>
                  <a:pt x="19708" y="55668"/>
                </a:lnTo>
                <a:lnTo>
                  <a:pt x="16533" y="69497"/>
                </a:lnTo>
                <a:lnTo>
                  <a:pt x="12512" y="83479"/>
                </a:lnTo>
                <a:lnTo>
                  <a:pt x="9830" y="93753"/>
                </a:lnTo>
                <a:lnTo>
                  <a:pt x="8043" y="101555"/>
                </a:lnTo>
                <a:lnTo>
                  <a:pt x="6852" y="107708"/>
                </a:lnTo>
                <a:lnTo>
                  <a:pt x="2988" y="124706"/>
                </a:lnTo>
                <a:lnTo>
                  <a:pt x="624" y="134572"/>
                </a:lnTo>
                <a:lnTo>
                  <a:pt x="0" y="143055"/>
                </a:lnTo>
                <a:lnTo>
                  <a:pt x="537" y="150615"/>
                </a:lnTo>
                <a:lnTo>
                  <a:pt x="1847" y="157561"/>
                </a:lnTo>
                <a:lnTo>
                  <a:pt x="3674" y="163143"/>
                </a:lnTo>
                <a:lnTo>
                  <a:pt x="5843" y="167817"/>
                </a:lnTo>
                <a:lnTo>
                  <a:pt x="8243" y="171886"/>
                </a:lnTo>
                <a:lnTo>
                  <a:pt x="10795" y="174598"/>
                </a:lnTo>
                <a:lnTo>
                  <a:pt x="13449" y="176407"/>
                </a:lnTo>
                <a:lnTo>
                  <a:pt x="16170" y="177612"/>
                </a:lnTo>
                <a:lnTo>
                  <a:pt x="21734" y="181492"/>
                </a:lnTo>
                <a:lnTo>
                  <a:pt x="24552" y="183859"/>
                </a:lnTo>
                <a:lnTo>
                  <a:pt x="28335" y="185438"/>
                </a:lnTo>
                <a:lnTo>
                  <a:pt x="32762" y="186491"/>
                </a:lnTo>
                <a:lnTo>
                  <a:pt x="37619" y="187192"/>
                </a:lnTo>
                <a:lnTo>
                  <a:pt x="42761" y="187660"/>
                </a:lnTo>
                <a:lnTo>
                  <a:pt x="48094" y="187972"/>
                </a:lnTo>
                <a:lnTo>
                  <a:pt x="58148" y="188318"/>
                </a:lnTo>
                <a:lnTo>
                  <a:pt x="65791" y="188473"/>
                </a:lnTo>
                <a:lnTo>
                  <a:pt x="84551" y="188559"/>
                </a:lnTo>
                <a:lnTo>
                  <a:pt x="91194" y="187619"/>
                </a:lnTo>
                <a:lnTo>
                  <a:pt x="97528" y="186039"/>
                </a:lnTo>
                <a:lnTo>
                  <a:pt x="103656" y="184034"/>
                </a:lnTo>
                <a:lnTo>
                  <a:pt x="109646" y="182697"/>
                </a:lnTo>
                <a:lnTo>
                  <a:pt x="115544" y="181806"/>
                </a:lnTo>
                <a:lnTo>
                  <a:pt x="121381" y="181211"/>
                </a:lnTo>
                <a:lnTo>
                  <a:pt x="129083" y="178910"/>
                </a:lnTo>
                <a:lnTo>
                  <a:pt x="138027" y="175471"/>
                </a:lnTo>
                <a:lnTo>
                  <a:pt x="147801" y="171274"/>
                </a:lnTo>
                <a:lnTo>
                  <a:pt x="156221" y="168475"/>
                </a:lnTo>
                <a:lnTo>
                  <a:pt x="163739" y="166610"/>
                </a:lnTo>
                <a:lnTo>
                  <a:pt x="170657" y="165366"/>
                </a:lnTo>
                <a:lnTo>
                  <a:pt x="176221" y="164537"/>
                </a:lnTo>
                <a:lnTo>
                  <a:pt x="180882" y="163984"/>
                </a:lnTo>
                <a:lnTo>
                  <a:pt x="184943" y="163615"/>
                </a:lnTo>
                <a:lnTo>
                  <a:pt x="188602" y="162417"/>
                </a:lnTo>
                <a:lnTo>
                  <a:pt x="195208" y="158546"/>
                </a:lnTo>
                <a:lnTo>
                  <a:pt x="199256" y="156180"/>
                </a:lnTo>
                <a:lnTo>
                  <a:pt x="203859" y="153650"/>
                </a:lnTo>
                <a:lnTo>
                  <a:pt x="218781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"/>
          <p:cNvSpPr/>
          <p:nvPr/>
        </p:nvSpPr>
        <p:spPr>
          <a:xfrm>
            <a:off x="5632532" y="5332095"/>
            <a:ext cx="208198" cy="60008"/>
          </a:xfrm>
          <a:custGeom>
            <a:avLst/>
            <a:gdLst/>
            <a:ahLst/>
            <a:cxnLst/>
            <a:rect l="0" t="0" r="0" b="0"/>
            <a:pathLst>
              <a:path w="208198" h="60008">
                <a:moveTo>
                  <a:pt x="11030" y="60007"/>
                </a:moveTo>
                <a:lnTo>
                  <a:pt x="0" y="60007"/>
                </a:lnTo>
                <a:lnTo>
                  <a:pt x="819" y="60007"/>
                </a:lnTo>
                <a:lnTo>
                  <a:pt x="3270" y="59055"/>
                </a:lnTo>
                <a:lnTo>
                  <a:pt x="6810" y="57467"/>
                </a:lnTo>
                <a:lnTo>
                  <a:pt x="11074" y="55457"/>
                </a:lnTo>
                <a:lnTo>
                  <a:pt x="36132" y="45602"/>
                </a:lnTo>
                <a:lnTo>
                  <a:pt x="53482" y="38974"/>
                </a:lnTo>
                <a:lnTo>
                  <a:pt x="66954" y="34555"/>
                </a:lnTo>
                <a:lnTo>
                  <a:pt x="77840" y="31609"/>
                </a:lnTo>
                <a:lnTo>
                  <a:pt x="87002" y="29645"/>
                </a:lnTo>
                <a:lnTo>
                  <a:pt x="95969" y="27383"/>
                </a:lnTo>
                <a:lnTo>
                  <a:pt x="104803" y="24923"/>
                </a:lnTo>
                <a:lnTo>
                  <a:pt x="113550" y="22330"/>
                </a:lnTo>
                <a:lnTo>
                  <a:pt x="120335" y="19649"/>
                </a:lnTo>
                <a:lnTo>
                  <a:pt x="125809" y="16909"/>
                </a:lnTo>
                <a:lnTo>
                  <a:pt x="130412" y="14130"/>
                </a:lnTo>
                <a:lnTo>
                  <a:pt x="137291" y="12278"/>
                </a:lnTo>
                <a:lnTo>
                  <a:pt x="145687" y="11042"/>
                </a:lnTo>
                <a:lnTo>
                  <a:pt x="155093" y="10219"/>
                </a:lnTo>
                <a:lnTo>
                  <a:pt x="162318" y="8718"/>
                </a:lnTo>
                <a:lnTo>
                  <a:pt x="168086" y="6764"/>
                </a:lnTo>
                <a:lnTo>
                  <a:pt x="172884" y="4509"/>
                </a:lnTo>
                <a:lnTo>
                  <a:pt x="177988" y="3006"/>
                </a:lnTo>
                <a:lnTo>
                  <a:pt x="183295" y="2004"/>
                </a:lnTo>
                <a:lnTo>
                  <a:pt x="20819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"/>
          <p:cNvSpPr/>
          <p:nvPr/>
        </p:nvSpPr>
        <p:spPr>
          <a:xfrm>
            <a:off x="5600700" y="5237797"/>
            <a:ext cx="205741" cy="77154"/>
          </a:xfrm>
          <a:custGeom>
            <a:avLst/>
            <a:gdLst/>
            <a:ahLst/>
            <a:cxnLst/>
            <a:rect l="0" t="0" r="0" b="0"/>
            <a:pathLst>
              <a:path w="205741" h="77154">
                <a:moveTo>
                  <a:pt x="0" y="77153"/>
                </a:moveTo>
                <a:lnTo>
                  <a:pt x="16482" y="77153"/>
                </a:lnTo>
                <a:lnTo>
                  <a:pt x="23370" y="74295"/>
                </a:lnTo>
                <a:lnTo>
                  <a:pt x="31773" y="69533"/>
                </a:lnTo>
                <a:lnTo>
                  <a:pt x="41185" y="63500"/>
                </a:lnTo>
                <a:lnTo>
                  <a:pt x="50316" y="58526"/>
                </a:lnTo>
                <a:lnTo>
                  <a:pt x="59261" y="54257"/>
                </a:lnTo>
                <a:lnTo>
                  <a:pt x="84440" y="43165"/>
                </a:lnTo>
                <a:lnTo>
                  <a:pt x="130556" y="22360"/>
                </a:lnTo>
                <a:lnTo>
                  <a:pt x="148950" y="14906"/>
                </a:lnTo>
                <a:lnTo>
                  <a:pt x="163118" y="993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collinear?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are collinear if they are on the same line.</a:t>
            </a:r>
          </a:p>
          <a:p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819400" y="2590800"/>
          <a:ext cx="4923064" cy="3736784"/>
        </p:xfrm>
        <a:graphic>
          <a:graphicData uri="http://schemas.openxmlformats.org/presentationml/2006/ole">
            <p:oleObj spid="_x0000_s2050" name="Bitmap Image" r:id="rId4" imgW="3161905" imgH="2400635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coplanar?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Points or lines are coplanar if they lie in the same plane.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2971800" y="3733800"/>
            <a:ext cx="3429000" cy="1447800"/>
          </a:xfrm>
          <a:prstGeom prst="parallelogram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Plane X</a:t>
            </a:r>
            <a:endParaRPr lang="en-US" dirty="0"/>
          </a:p>
        </p:txBody>
      </p:sp>
      <p:sp>
        <p:nvSpPr>
          <p:cNvPr id="13" name="SMARTPenAnnotation1"/>
          <p:cNvSpPr/>
          <p:nvPr/>
        </p:nvSpPr>
        <p:spPr>
          <a:xfrm>
            <a:off x="4786312" y="3917632"/>
            <a:ext cx="1165861" cy="994411"/>
          </a:xfrm>
          <a:custGeom>
            <a:avLst/>
            <a:gdLst/>
            <a:ahLst/>
            <a:cxnLst/>
            <a:rect l="0" t="0" r="0" b="0"/>
            <a:pathLst>
              <a:path w="1165861" h="994411">
                <a:moveTo>
                  <a:pt x="0" y="994410"/>
                </a:moveTo>
                <a:lnTo>
                  <a:pt x="12735" y="987566"/>
                </a:lnTo>
                <a:lnTo>
                  <a:pt x="22400" y="980741"/>
                </a:lnTo>
                <a:lnTo>
                  <a:pt x="31296" y="977342"/>
                </a:lnTo>
                <a:lnTo>
                  <a:pt x="37087" y="973172"/>
                </a:lnTo>
                <a:lnTo>
                  <a:pt x="39012" y="970726"/>
                </a:lnTo>
                <a:lnTo>
                  <a:pt x="40296" y="968144"/>
                </a:lnTo>
                <a:lnTo>
                  <a:pt x="41151" y="965469"/>
                </a:lnTo>
                <a:lnTo>
                  <a:pt x="44642" y="959957"/>
                </a:lnTo>
                <a:lnTo>
                  <a:pt x="46906" y="957154"/>
                </a:lnTo>
                <a:lnTo>
                  <a:pt x="82300" y="929476"/>
                </a:lnTo>
                <a:lnTo>
                  <a:pt x="115904" y="906191"/>
                </a:lnTo>
                <a:lnTo>
                  <a:pt x="143110" y="884721"/>
                </a:lnTo>
                <a:lnTo>
                  <a:pt x="172625" y="855903"/>
                </a:lnTo>
                <a:lnTo>
                  <a:pt x="200056" y="831133"/>
                </a:lnTo>
                <a:lnTo>
                  <a:pt x="234356" y="806266"/>
                </a:lnTo>
                <a:lnTo>
                  <a:pt x="255490" y="789324"/>
                </a:lnTo>
                <a:lnTo>
                  <a:pt x="288310" y="759871"/>
                </a:lnTo>
                <a:lnTo>
                  <a:pt x="320375" y="732195"/>
                </a:lnTo>
                <a:lnTo>
                  <a:pt x="349081" y="705467"/>
                </a:lnTo>
                <a:lnTo>
                  <a:pt x="383032" y="678008"/>
                </a:lnTo>
                <a:lnTo>
                  <a:pt x="413978" y="648755"/>
                </a:lnTo>
                <a:lnTo>
                  <a:pt x="438043" y="625823"/>
                </a:lnTo>
                <a:lnTo>
                  <a:pt x="501817" y="567943"/>
                </a:lnTo>
                <a:lnTo>
                  <a:pt x="530322" y="538167"/>
                </a:lnTo>
                <a:lnTo>
                  <a:pt x="559405" y="507754"/>
                </a:lnTo>
                <a:lnTo>
                  <a:pt x="587072" y="483186"/>
                </a:lnTo>
                <a:lnTo>
                  <a:pt x="613487" y="457817"/>
                </a:lnTo>
                <a:lnTo>
                  <a:pt x="638955" y="433510"/>
                </a:lnTo>
                <a:lnTo>
                  <a:pt x="673619" y="404719"/>
                </a:lnTo>
                <a:lnTo>
                  <a:pt x="703463" y="378679"/>
                </a:lnTo>
                <a:lnTo>
                  <a:pt x="738341" y="348421"/>
                </a:lnTo>
                <a:lnTo>
                  <a:pt x="765349" y="324399"/>
                </a:lnTo>
                <a:lnTo>
                  <a:pt x="846001" y="254233"/>
                </a:lnTo>
                <a:lnTo>
                  <a:pt x="883048" y="220308"/>
                </a:lnTo>
                <a:lnTo>
                  <a:pt x="916223" y="193441"/>
                </a:lnTo>
                <a:lnTo>
                  <a:pt x="947219" y="170346"/>
                </a:lnTo>
                <a:lnTo>
                  <a:pt x="961689" y="156354"/>
                </a:lnTo>
                <a:lnTo>
                  <a:pt x="972247" y="144739"/>
                </a:lnTo>
                <a:lnTo>
                  <a:pt x="1004768" y="121801"/>
                </a:lnTo>
                <a:lnTo>
                  <a:pt x="1035050" y="98401"/>
                </a:lnTo>
                <a:lnTo>
                  <a:pt x="1057240" y="82786"/>
                </a:lnTo>
                <a:lnTo>
                  <a:pt x="1089327" y="63147"/>
                </a:lnTo>
                <a:lnTo>
                  <a:pt x="1122123" y="39771"/>
                </a:lnTo>
                <a:lnTo>
                  <a:pt x="1153710" y="12871"/>
                </a:lnTo>
                <a:lnTo>
                  <a:pt x="1156808" y="11438"/>
                </a:lnTo>
                <a:lnTo>
                  <a:pt x="11658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"/>
          <p:cNvSpPr/>
          <p:nvPr/>
        </p:nvSpPr>
        <p:spPr>
          <a:xfrm>
            <a:off x="5755004" y="3823813"/>
            <a:ext cx="282566" cy="350995"/>
          </a:xfrm>
          <a:custGeom>
            <a:avLst/>
            <a:gdLst/>
            <a:ahLst/>
            <a:cxnLst/>
            <a:rect l="0" t="0" r="0" b="0"/>
            <a:pathLst>
              <a:path w="282566" h="350995">
                <a:moveTo>
                  <a:pt x="0" y="93819"/>
                </a:moveTo>
                <a:lnTo>
                  <a:pt x="13653" y="89268"/>
                </a:lnTo>
                <a:lnTo>
                  <a:pt x="18627" y="87928"/>
                </a:lnTo>
                <a:lnTo>
                  <a:pt x="26694" y="86438"/>
                </a:lnTo>
                <a:lnTo>
                  <a:pt x="32083" y="84136"/>
                </a:lnTo>
                <a:lnTo>
                  <a:pt x="38535" y="80696"/>
                </a:lnTo>
                <a:lnTo>
                  <a:pt x="45693" y="76498"/>
                </a:lnTo>
                <a:lnTo>
                  <a:pt x="52369" y="73699"/>
                </a:lnTo>
                <a:lnTo>
                  <a:pt x="58726" y="71834"/>
                </a:lnTo>
                <a:lnTo>
                  <a:pt x="64868" y="70589"/>
                </a:lnTo>
                <a:lnTo>
                  <a:pt x="70868" y="68808"/>
                </a:lnTo>
                <a:lnTo>
                  <a:pt x="76773" y="66667"/>
                </a:lnTo>
                <a:lnTo>
                  <a:pt x="82615" y="64288"/>
                </a:lnTo>
                <a:lnTo>
                  <a:pt x="87461" y="62702"/>
                </a:lnTo>
                <a:lnTo>
                  <a:pt x="95387" y="60939"/>
                </a:lnTo>
                <a:lnTo>
                  <a:pt x="103597" y="57612"/>
                </a:lnTo>
                <a:lnTo>
                  <a:pt x="114785" y="52536"/>
                </a:lnTo>
                <a:lnTo>
                  <a:pt x="127959" y="46294"/>
                </a:lnTo>
                <a:lnTo>
                  <a:pt x="138646" y="42133"/>
                </a:lnTo>
                <a:lnTo>
                  <a:pt x="147676" y="39360"/>
                </a:lnTo>
                <a:lnTo>
                  <a:pt x="155601" y="37510"/>
                </a:lnTo>
                <a:lnTo>
                  <a:pt x="163741" y="34372"/>
                </a:lnTo>
                <a:lnTo>
                  <a:pt x="172026" y="30376"/>
                </a:lnTo>
                <a:lnTo>
                  <a:pt x="180407" y="25806"/>
                </a:lnTo>
                <a:lnTo>
                  <a:pt x="186946" y="22759"/>
                </a:lnTo>
                <a:lnTo>
                  <a:pt x="192258" y="20729"/>
                </a:lnTo>
                <a:lnTo>
                  <a:pt x="196752" y="19374"/>
                </a:lnTo>
                <a:lnTo>
                  <a:pt x="201654" y="17519"/>
                </a:lnTo>
                <a:lnTo>
                  <a:pt x="206826" y="15330"/>
                </a:lnTo>
                <a:lnTo>
                  <a:pt x="212179" y="12918"/>
                </a:lnTo>
                <a:lnTo>
                  <a:pt x="223207" y="7698"/>
                </a:lnTo>
                <a:lnTo>
                  <a:pt x="228815" y="4973"/>
                </a:lnTo>
                <a:lnTo>
                  <a:pt x="235411" y="3156"/>
                </a:lnTo>
                <a:lnTo>
                  <a:pt x="242666" y="1944"/>
                </a:lnTo>
                <a:lnTo>
                  <a:pt x="250360" y="1137"/>
                </a:lnTo>
                <a:lnTo>
                  <a:pt x="257394" y="598"/>
                </a:lnTo>
                <a:lnTo>
                  <a:pt x="263989" y="240"/>
                </a:lnTo>
                <a:lnTo>
                  <a:pt x="270291" y="0"/>
                </a:lnTo>
                <a:lnTo>
                  <a:pt x="274491" y="793"/>
                </a:lnTo>
                <a:lnTo>
                  <a:pt x="277292" y="2274"/>
                </a:lnTo>
                <a:lnTo>
                  <a:pt x="279159" y="4214"/>
                </a:lnTo>
                <a:lnTo>
                  <a:pt x="280403" y="6460"/>
                </a:lnTo>
                <a:lnTo>
                  <a:pt x="281787" y="11495"/>
                </a:lnTo>
                <a:lnTo>
                  <a:pt x="282401" y="21988"/>
                </a:lnTo>
                <a:lnTo>
                  <a:pt x="282565" y="28787"/>
                </a:lnTo>
                <a:lnTo>
                  <a:pt x="281722" y="34272"/>
                </a:lnTo>
                <a:lnTo>
                  <a:pt x="278245" y="42906"/>
                </a:lnTo>
                <a:lnTo>
                  <a:pt x="275984" y="52257"/>
                </a:lnTo>
                <a:lnTo>
                  <a:pt x="273525" y="65159"/>
                </a:lnTo>
                <a:lnTo>
                  <a:pt x="270933" y="80427"/>
                </a:lnTo>
                <a:lnTo>
                  <a:pt x="268251" y="91559"/>
                </a:lnTo>
                <a:lnTo>
                  <a:pt x="265513" y="99932"/>
                </a:lnTo>
                <a:lnTo>
                  <a:pt x="262733" y="106467"/>
                </a:lnTo>
                <a:lnTo>
                  <a:pt x="259646" y="116268"/>
                </a:lnTo>
                <a:lnTo>
                  <a:pt x="257321" y="124751"/>
                </a:lnTo>
                <a:lnTo>
                  <a:pt x="253112" y="134872"/>
                </a:lnTo>
                <a:lnTo>
                  <a:pt x="249705" y="141190"/>
                </a:lnTo>
                <a:lnTo>
                  <a:pt x="245527" y="148260"/>
                </a:lnTo>
                <a:lnTo>
                  <a:pt x="240838" y="155830"/>
                </a:lnTo>
                <a:lnTo>
                  <a:pt x="237711" y="162783"/>
                </a:lnTo>
                <a:lnTo>
                  <a:pt x="235627" y="169322"/>
                </a:lnTo>
                <a:lnTo>
                  <a:pt x="234237" y="175587"/>
                </a:lnTo>
                <a:lnTo>
                  <a:pt x="232358" y="181669"/>
                </a:lnTo>
                <a:lnTo>
                  <a:pt x="230153" y="187628"/>
                </a:lnTo>
                <a:lnTo>
                  <a:pt x="227731" y="193506"/>
                </a:lnTo>
                <a:lnTo>
                  <a:pt x="225163" y="199329"/>
                </a:lnTo>
                <a:lnTo>
                  <a:pt x="219770" y="210880"/>
                </a:lnTo>
                <a:lnTo>
                  <a:pt x="216047" y="217580"/>
                </a:lnTo>
                <a:lnTo>
                  <a:pt x="211659" y="224904"/>
                </a:lnTo>
                <a:lnTo>
                  <a:pt x="206829" y="232644"/>
                </a:lnTo>
                <a:lnTo>
                  <a:pt x="202656" y="239709"/>
                </a:lnTo>
                <a:lnTo>
                  <a:pt x="198922" y="246324"/>
                </a:lnTo>
                <a:lnTo>
                  <a:pt x="195480" y="252639"/>
                </a:lnTo>
                <a:lnTo>
                  <a:pt x="193185" y="258754"/>
                </a:lnTo>
                <a:lnTo>
                  <a:pt x="191655" y="264736"/>
                </a:lnTo>
                <a:lnTo>
                  <a:pt x="190635" y="270628"/>
                </a:lnTo>
                <a:lnTo>
                  <a:pt x="187098" y="278367"/>
                </a:lnTo>
                <a:lnTo>
                  <a:pt x="181882" y="287336"/>
                </a:lnTo>
                <a:lnTo>
                  <a:pt x="175547" y="297126"/>
                </a:lnTo>
                <a:lnTo>
                  <a:pt x="169419" y="305557"/>
                </a:lnTo>
                <a:lnTo>
                  <a:pt x="163429" y="313082"/>
                </a:lnTo>
                <a:lnTo>
                  <a:pt x="157530" y="320004"/>
                </a:lnTo>
                <a:lnTo>
                  <a:pt x="150976" y="330236"/>
                </a:lnTo>
                <a:lnTo>
                  <a:pt x="145733" y="3509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"/>
          <p:cNvSpPr/>
          <p:nvPr/>
        </p:nvSpPr>
        <p:spPr>
          <a:xfrm>
            <a:off x="4700631" y="4757737"/>
            <a:ext cx="299995" cy="212983"/>
          </a:xfrm>
          <a:custGeom>
            <a:avLst/>
            <a:gdLst/>
            <a:ahLst/>
            <a:cxnLst/>
            <a:rect l="0" t="0" r="0" b="0"/>
            <a:pathLst>
              <a:path w="299995" h="212983">
                <a:moveTo>
                  <a:pt x="77109" y="0"/>
                </a:moveTo>
                <a:lnTo>
                  <a:pt x="69727" y="22143"/>
                </a:lnTo>
                <a:lnTo>
                  <a:pt x="66526" y="36829"/>
                </a:lnTo>
                <a:lnTo>
                  <a:pt x="64338" y="47413"/>
                </a:lnTo>
                <a:lnTo>
                  <a:pt x="61928" y="55421"/>
                </a:lnTo>
                <a:lnTo>
                  <a:pt x="59368" y="61712"/>
                </a:lnTo>
                <a:lnTo>
                  <a:pt x="56709" y="66859"/>
                </a:lnTo>
                <a:lnTo>
                  <a:pt x="53984" y="73148"/>
                </a:lnTo>
                <a:lnTo>
                  <a:pt x="51214" y="80198"/>
                </a:lnTo>
                <a:lnTo>
                  <a:pt x="48416" y="87755"/>
                </a:lnTo>
                <a:lnTo>
                  <a:pt x="46550" y="93746"/>
                </a:lnTo>
                <a:lnTo>
                  <a:pt x="45306" y="98693"/>
                </a:lnTo>
                <a:lnTo>
                  <a:pt x="44477" y="102943"/>
                </a:lnTo>
                <a:lnTo>
                  <a:pt x="42972" y="107681"/>
                </a:lnTo>
                <a:lnTo>
                  <a:pt x="41016" y="112745"/>
                </a:lnTo>
                <a:lnTo>
                  <a:pt x="38759" y="118026"/>
                </a:lnTo>
                <a:lnTo>
                  <a:pt x="36302" y="122499"/>
                </a:lnTo>
                <a:lnTo>
                  <a:pt x="33712" y="126433"/>
                </a:lnTo>
                <a:lnTo>
                  <a:pt x="31032" y="130009"/>
                </a:lnTo>
                <a:lnTo>
                  <a:pt x="25515" y="136522"/>
                </a:lnTo>
                <a:lnTo>
                  <a:pt x="19888" y="142592"/>
                </a:lnTo>
                <a:lnTo>
                  <a:pt x="11365" y="151364"/>
                </a:lnTo>
                <a:lnTo>
                  <a:pt x="5662" y="157125"/>
                </a:lnTo>
                <a:lnTo>
                  <a:pt x="3760" y="159995"/>
                </a:lnTo>
                <a:lnTo>
                  <a:pt x="1647" y="165724"/>
                </a:lnTo>
                <a:lnTo>
                  <a:pt x="457" y="169753"/>
                </a:lnTo>
                <a:lnTo>
                  <a:pt x="104" y="175498"/>
                </a:lnTo>
                <a:lnTo>
                  <a:pt x="0" y="183233"/>
                </a:lnTo>
                <a:lnTo>
                  <a:pt x="938" y="185020"/>
                </a:lnTo>
                <a:lnTo>
                  <a:pt x="2516" y="186212"/>
                </a:lnTo>
                <a:lnTo>
                  <a:pt x="11827" y="190429"/>
                </a:lnTo>
                <a:lnTo>
                  <a:pt x="20472" y="195125"/>
                </a:lnTo>
                <a:lnTo>
                  <a:pt x="27489" y="200387"/>
                </a:lnTo>
                <a:lnTo>
                  <a:pt x="33783" y="203361"/>
                </a:lnTo>
                <a:lnTo>
                  <a:pt x="40708" y="205636"/>
                </a:lnTo>
                <a:lnTo>
                  <a:pt x="45221" y="207575"/>
                </a:lnTo>
                <a:lnTo>
                  <a:pt x="50136" y="209821"/>
                </a:lnTo>
                <a:lnTo>
                  <a:pt x="55317" y="211318"/>
                </a:lnTo>
                <a:lnTo>
                  <a:pt x="60676" y="212316"/>
                </a:lnTo>
                <a:lnTo>
                  <a:pt x="66153" y="212982"/>
                </a:lnTo>
                <a:lnTo>
                  <a:pt x="70757" y="212473"/>
                </a:lnTo>
                <a:lnTo>
                  <a:pt x="74780" y="211181"/>
                </a:lnTo>
                <a:lnTo>
                  <a:pt x="78413" y="209367"/>
                </a:lnTo>
                <a:lnTo>
                  <a:pt x="83693" y="208159"/>
                </a:lnTo>
                <a:lnTo>
                  <a:pt x="90071" y="207352"/>
                </a:lnTo>
                <a:lnTo>
                  <a:pt x="97180" y="206815"/>
                </a:lnTo>
                <a:lnTo>
                  <a:pt x="106682" y="205504"/>
                </a:lnTo>
                <a:lnTo>
                  <a:pt x="129940" y="201508"/>
                </a:lnTo>
                <a:lnTo>
                  <a:pt x="139952" y="199109"/>
                </a:lnTo>
                <a:lnTo>
                  <a:pt x="148532" y="196557"/>
                </a:lnTo>
                <a:lnTo>
                  <a:pt x="156157" y="193903"/>
                </a:lnTo>
                <a:lnTo>
                  <a:pt x="162192" y="192134"/>
                </a:lnTo>
                <a:lnTo>
                  <a:pt x="171439" y="190168"/>
                </a:lnTo>
                <a:lnTo>
                  <a:pt x="176190" y="188691"/>
                </a:lnTo>
                <a:lnTo>
                  <a:pt x="181263" y="186754"/>
                </a:lnTo>
                <a:lnTo>
                  <a:pt x="186550" y="184510"/>
                </a:lnTo>
                <a:lnTo>
                  <a:pt x="194964" y="182017"/>
                </a:lnTo>
                <a:lnTo>
                  <a:pt x="198542" y="181352"/>
                </a:lnTo>
                <a:lnTo>
                  <a:pt x="206641" y="179005"/>
                </a:lnTo>
                <a:lnTo>
                  <a:pt x="230881" y="171315"/>
                </a:lnTo>
                <a:lnTo>
                  <a:pt x="241536" y="168502"/>
                </a:lnTo>
                <a:lnTo>
                  <a:pt x="250545" y="166627"/>
                </a:lnTo>
                <a:lnTo>
                  <a:pt x="258455" y="165378"/>
                </a:lnTo>
                <a:lnTo>
                  <a:pt x="264681" y="164544"/>
                </a:lnTo>
                <a:lnTo>
                  <a:pt x="269784" y="163989"/>
                </a:lnTo>
                <a:lnTo>
                  <a:pt x="299994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"/>
          <p:cNvSpPr/>
          <p:nvPr/>
        </p:nvSpPr>
        <p:spPr>
          <a:xfrm>
            <a:off x="5480684" y="4183427"/>
            <a:ext cx="574359" cy="220794"/>
          </a:xfrm>
          <a:custGeom>
            <a:avLst/>
            <a:gdLst/>
            <a:ahLst/>
            <a:cxnLst/>
            <a:rect l="0" t="0" r="0" b="0"/>
            <a:pathLst>
              <a:path w="574359" h="220794">
                <a:moveTo>
                  <a:pt x="0" y="197120"/>
                </a:moveTo>
                <a:lnTo>
                  <a:pt x="13653" y="188018"/>
                </a:lnTo>
                <a:lnTo>
                  <a:pt x="18627" y="184385"/>
                </a:lnTo>
                <a:lnTo>
                  <a:pt x="26694" y="177807"/>
                </a:lnTo>
                <a:lnTo>
                  <a:pt x="29226" y="174720"/>
                </a:lnTo>
                <a:lnTo>
                  <a:pt x="30915" y="171709"/>
                </a:lnTo>
                <a:lnTo>
                  <a:pt x="32039" y="168749"/>
                </a:lnTo>
                <a:lnTo>
                  <a:pt x="35648" y="164871"/>
                </a:lnTo>
                <a:lnTo>
                  <a:pt x="40910" y="160381"/>
                </a:lnTo>
                <a:lnTo>
                  <a:pt x="47276" y="155482"/>
                </a:lnTo>
                <a:lnTo>
                  <a:pt x="52472" y="150312"/>
                </a:lnTo>
                <a:lnTo>
                  <a:pt x="56890" y="144959"/>
                </a:lnTo>
                <a:lnTo>
                  <a:pt x="60787" y="139487"/>
                </a:lnTo>
                <a:lnTo>
                  <a:pt x="64337" y="134885"/>
                </a:lnTo>
                <a:lnTo>
                  <a:pt x="67656" y="130865"/>
                </a:lnTo>
                <a:lnTo>
                  <a:pt x="70822" y="127233"/>
                </a:lnTo>
                <a:lnTo>
                  <a:pt x="76879" y="120656"/>
                </a:lnTo>
                <a:lnTo>
                  <a:pt x="85644" y="111599"/>
                </a:lnTo>
                <a:lnTo>
                  <a:pt x="97140" y="100006"/>
                </a:lnTo>
                <a:lnTo>
                  <a:pt x="105404" y="94268"/>
                </a:lnTo>
                <a:lnTo>
                  <a:pt x="117129" y="87375"/>
                </a:lnTo>
                <a:lnTo>
                  <a:pt x="132813" y="81629"/>
                </a:lnTo>
                <a:lnTo>
                  <a:pt x="137119" y="81074"/>
                </a:lnTo>
                <a:lnTo>
                  <a:pt x="139991" y="81656"/>
                </a:lnTo>
                <a:lnTo>
                  <a:pt x="141904" y="82997"/>
                </a:lnTo>
                <a:lnTo>
                  <a:pt x="146572" y="84486"/>
                </a:lnTo>
                <a:lnTo>
                  <a:pt x="149150" y="84883"/>
                </a:lnTo>
                <a:lnTo>
                  <a:pt x="154554" y="87864"/>
                </a:lnTo>
                <a:lnTo>
                  <a:pt x="160131" y="92365"/>
                </a:lnTo>
                <a:lnTo>
                  <a:pt x="165784" y="97539"/>
                </a:lnTo>
                <a:lnTo>
                  <a:pt x="167673" y="100253"/>
                </a:lnTo>
                <a:lnTo>
                  <a:pt x="169772" y="105808"/>
                </a:lnTo>
                <a:lnTo>
                  <a:pt x="175504" y="123392"/>
                </a:lnTo>
                <a:lnTo>
                  <a:pt x="183095" y="143715"/>
                </a:lnTo>
                <a:lnTo>
                  <a:pt x="187785" y="155801"/>
                </a:lnTo>
                <a:lnTo>
                  <a:pt x="190913" y="166717"/>
                </a:lnTo>
                <a:lnTo>
                  <a:pt x="192998" y="176851"/>
                </a:lnTo>
                <a:lnTo>
                  <a:pt x="194388" y="186465"/>
                </a:lnTo>
                <a:lnTo>
                  <a:pt x="195315" y="193827"/>
                </a:lnTo>
                <a:lnTo>
                  <a:pt x="195933" y="199687"/>
                </a:lnTo>
                <a:lnTo>
                  <a:pt x="196345" y="204546"/>
                </a:lnTo>
                <a:lnTo>
                  <a:pt x="196619" y="208738"/>
                </a:lnTo>
                <a:lnTo>
                  <a:pt x="197096" y="220793"/>
                </a:lnTo>
                <a:lnTo>
                  <a:pt x="197154" y="215590"/>
                </a:lnTo>
                <a:lnTo>
                  <a:pt x="197167" y="184430"/>
                </a:lnTo>
                <a:lnTo>
                  <a:pt x="198119" y="173420"/>
                </a:lnTo>
                <a:lnTo>
                  <a:pt x="199707" y="162270"/>
                </a:lnTo>
                <a:lnTo>
                  <a:pt x="201719" y="151027"/>
                </a:lnTo>
                <a:lnTo>
                  <a:pt x="204964" y="137816"/>
                </a:lnTo>
                <a:lnTo>
                  <a:pt x="209033" y="123294"/>
                </a:lnTo>
                <a:lnTo>
                  <a:pt x="213650" y="107898"/>
                </a:lnTo>
                <a:lnTo>
                  <a:pt x="217682" y="96681"/>
                </a:lnTo>
                <a:lnTo>
                  <a:pt x="221321" y="88251"/>
                </a:lnTo>
                <a:lnTo>
                  <a:pt x="224700" y="81678"/>
                </a:lnTo>
                <a:lnTo>
                  <a:pt x="227905" y="76344"/>
                </a:lnTo>
                <a:lnTo>
                  <a:pt x="230994" y="71835"/>
                </a:lnTo>
                <a:lnTo>
                  <a:pt x="234007" y="67877"/>
                </a:lnTo>
                <a:lnTo>
                  <a:pt x="236967" y="64285"/>
                </a:lnTo>
                <a:lnTo>
                  <a:pt x="242797" y="57755"/>
                </a:lnTo>
                <a:lnTo>
                  <a:pt x="248562" y="51678"/>
                </a:lnTo>
                <a:lnTo>
                  <a:pt x="251433" y="48723"/>
                </a:lnTo>
                <a:lnTo>
                  <a:pt x="254300" y="46754"/>
                </a:lnTo>
                <a:lnTo>
                  <a:pt x="260025" y="44566"/>
                </a:lnTo>
                <a:lnTo>
                  <a:pt x="268603" y="43334"/>
                </a:lnTo>
                <a:lnTo>
                  <a:pt x="271462" y="44113"/>
                </a:lnTo>
                <a:lnTo>
                  <a:pt x="277177" y="47520"/>
                </a:lnTo>
                <a:lnTo>
                  <a:pt x="282893" y="52209"/>
                </a:lnTo>
                <a:lnTo>
                  <a:pt x="285750" y="54792"/>
                </a:lnTo>
                <a:lnTo>
                  <a:pt x="288608" y="59372"/>
                </a:lnTo>
                <a:lnTo>
                  <a:pt x="291466" y="65283"/>
                </a:lnTo>
                <a:lnTo>
                  <a:pt x="294323" y="72082"/>
                </a:lnTo>
                <a:lnTo>
                  <a:pt x="298133" y="79471"/>
                </a:lnTo>
                <a:lnTo>
                  <a:pt x="302578" y="87255"/>
                </a:lnTo>
                <a:lnTo>
                  <a:pt x="307446" y="95302"/>
                </a:lnTo>
                <a:lnTo>
                  <a:pt x="310692" y="102571"/>
                </a:lnTo>
                <a:lnTo>
                  <a:pt x="312855" y="109322"/>
                </a:lnTo>
                <a:lnTo>
                  <a:pt x="314299" y="115728"/>
                </a:lnTo>
                <a:lnTo>
                  <a:pt x="315260" y="122856"/>
                </a:lnTo>
                <a:lnTo>
                  <a:pt x="315901" y="130466"/>
                </a:lnTo>
                <a:lnTo>
                  <a:pt x="316328" y="138397"/>
                </a:lnTo>
                <a:lnTo>
                  <a:pt x="317565" y="145588"/>
                </a:lnTo>
                <a:lnTo>
                  <a:pt x="319343" y="152288"/>
                </a:lnTo>
                <a:lnTo>
                  <a:pt x="321481" y="158660"/>
                </a:lnTo>
                <a:lnTo>
                  <a:pt x="322905" y="163860"/>
                </a:lnTo>
                <a:lnTo>
                  <a:pt x="323856" y="168279"/>
                </a:lnTo>
                <a:lnTo>
                  <a:pt x="324489" y="172178"/>
                </a:lnTo>
                <a:lnTo>
                  <a:pt x="324911" y="176682"/>
                </a:lnTo>
                <a:lnTo>
                  <a:pt x="325193" y="181590"/>
                </a:lnTo>
                <a:lnTo>
                  <a:pt x="325380" y="186766"/>
                </a:lnTo>
                <a:lnTo>
                  <a:pt x="325505" y="183550"/>
                </a:lnTo>
                <a:lnTo>
                  <a:pt x="325644" y="162197"/>
                </a:lnTo>
                <a:lnTo>
                  <a:pt x="326634" y="150025"/>
                </a:lnTo>
                <a:lnTo>
                  <a:pt x="328246" y="138101"/>
                </a:lnTo>
                <a:lnTo>
                  <a:pt x="330274" y="126342"/>
                </a:lnTo>
                <a:lnTo>
                  <a:pt x="333530" y="113739"/>
                </a:lnTo>
                <a:lnTo>
                  <a:pt x="337606" y="100576"/>
                </a:lnTo>
                <a:lnTo>
                  <a:pt x="342228" y="87037"/>
                </a:lnTo>
                <a:lnTo>
                  <a:pt x="347215" y="74201"/>
                </a:lnTo>
                <a:lnTo>
                  <a:pt x="352444" y="61834"/>
                </a:lnTo>
                <a:lnTo>
                  <a:pt x="357835" y="49780"/>
                </a:lnTo>
                <a:lnTo>
                  <a:pt x="362382" y="40791"/>
                </a:lnTo>
                <a:lnTo>
                  <a:pt x="366366" y="33845"/>
                </a:lnTo>
                <a:lnTo>
                  <a:pt x="369974" y="28263"/>
                </a:lnTo>
                <a:lnTo>
                  <a:pt x="373332" y="23589"/>
                </a:lnTo>
                <a:lnTo>
                  <a:pt x="376523" y="19520"/>
                </a:lnTo>
                <a:lnTo>
                  <a:pt x="379603" y="15855"/>
                </a:lnTo>
                <a:lnTo>
                  <a:pt x="385565" y="9243"/>
                </a:lnTo>
                <a:lnTo>
                  <a:pt x="388489" y="6146"/>
                </a:lnTo>
                <a:lnTo>
                  <a:pt x="391390" y="4082"/>
                </a:lnTo>
                <a:lnTo>
                  <a:pt x="397154" y="1788"/>
                </a:lnTo>
                <a:lnTo>
                  <a:pt x="405754" y="497"/>
                </a:lnTo>
                <a:lnTo>
                  <a:pt x="423085" y="60"/>
                </a:lnTo>
                <a:lnTo>
                  <a:pt x="430290" y="0"/>
                </a:lnTo>
                <a:lnTo>
                  <a:pt x="432593" y="937"/>
                </a:lnTo>
                <a:lnTo>
                  <a:pt x="434128" y="2514"/>
                </a:lnTo>
                <a:lnTo>
                  <a:pt x="441142" y="16439"/>
                </a:lnTo>
                <a:lnTo>
                  <a:pt x="442685" y="21421"/>
                </a:lnTo>
                <a:lnTo>
                  <a:pt x="443714" y="26647"/>
                </a:lnTo>
                <a:lnTo>
                  <a:pt x="444400" y="32037"/>
                </a:lnTo>
                <a:lnTo>
                  <a:pt x="444857" y="37535"/>
                </a:lnTo>
                <a:lnTo>
                  <a:pt x="445162" y="43105"/>
                </a:lnTo>
                <a:lnTo>
                  <a:pt x="445365" y="48723"/>
                </a:lnTo>
                <a:lnTo>
                  <a:pt x="445650" y="70283"/>
                </a:lnTo>
                <a:lnTo>
                  <a:pt x="445735" y="94769"/>
                </a:lnTo>
                <a:lnTo>
                  <a:pt x="446699" y="103169"/>
                </a:lnTo>
                <a:lnTo>
                  <a:pt x="448295" y="111625"/>
                </a:lnTo>
                <a:lnTo>
                  <a:pt x="450310" y="120121"/>
                </a:lnTo>
                <a:lnTo>
                  <a:pt x="452608" y="125785"/>
                </a:lnTo>
                <a:lnTo>
                  <a:pt x="455091" y="129561"/>
                </a:lnTo>
                <a:lnTo>
                  <a:pt x="465921" y="140172"/>
                </a:lnTo>
                <a:lnTo>
                  <a:pt x="469682" y="142009"/>
                </a:lnTo>
                <a:lnTo>
                  <a:pt x="478940" y="144051"/>
                </a:lnTo>
                <a:lnTo>
                  <a:pt x="489405" y="142419"/>
                </a:lnTo>
                <a:lnTo>
                  <a:pt x="506007" y="136145"/>
                </a:lnTo>
                <a:lnTo>
                  <a:pt x="516357" y="130968"/>
                </a:lnTo>
                <a:lnTo>
                  <a:pt x="524133" y="125491"/>
                </a:lnTo>
                <a:lnTo>
                  <a:pt x="529444" y="119840"/>
                </a:lnTo>
                <a:lnTo>
                  <a:pt x="535843" y="112263"/>
                </a:lnTo>
                <a:lnTo>
                  <a:pt x="542967" y="103401"/>
                </a:lnTo>
                <a:lnTo>
                  <a:pt x="548668" y="96540"/>
                </a:lnTo>
                <a:lnTo>
                  <a:pt x="553421" y="91015"/>
                </a:lnTo>
                <a:lnTo>
                  <a:pt x="557543" y="86378"/>
                </a:lnTo>
                <a:lnTo>
                  <a:pt x="560290" y="82335"/>
                </a:lnTo>
                <a:lnTo>
                  <a:pt x="562122" y="78686"/>
                </a:lnTo>
                <a:lnTo>
                  <a:pt x="563343" y="75302"/>
                </a:lnTo>
                <a:lnTo>
                  <a:pt x="565110" y="71140"/>
                </a:lnTo>
                <a:lnTo>
                  <a:pt x="567240" y="66461"/>
                </a:lnTo>
                <a:lnTo>
                  <a:pt x="574358" y="428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"/>
          <p:cNvSpPr/>
          <p:nvPr/>
        </p:nvSpPr>
        <p:spPr>
          <a:xfrm>
            <a:off x="3818919" y="3943350"/>
            <a:ext cx="67155" cy="93788"/>
          </a:xfrm>
          <a:custGeom>
            <a:avLst/>
            <a:gdLst/>
            <a:ahLst/>
            <a:cxnLst/>
            <a:rect l="0" t="0" r="0" b="0"/>
            <a:pathLst>
              <a:path w="67155" h="93788">
                <a:moveTo>
                  <a:pt x="32990" y="42862"/>
                </a:moveTo>
                <a:lnTo>
                  <a:pt x="28440" y="42862"/>
                </a:lnTo>
                <a:lnTo>
                  <a:pt x="27099" y="43815"/>
                </a:lnTo>
                <a:lnTo>
                  <a:pt x="26205" y="45402"/>
                </a:lnTo>
                <a:lnTo>
                  <a:pt x="25609" y="47413"/>
                </a:lnTo>
                <a:lnTo>
                  <a:pt x="25212" y="51611"/>
                </a:lnTo>
                <a:lnTo>
                  <a:pt x="24947" y="57267"/>
                </a:lnTo>
                <a:lnTo>
                  <a:pt x="24771" y="63896"/>
                </a:lnTo>
                <a:lnTo>
                  <a:pt x="25606" y="68314"/>
                </a:lnTo>
                <a:lnTo>
                  <a:pt x="27115" y="71260"/>
                </a:lnTo>
                <a:lnTo>
                  <a:pt x="29074" y="73224"/>
                </a:lnTo>
                <a:lnTo>
                  <a:pt x="31332" y="74534"/>
                </a:lnTo>
                <a:lnTo>
                  <a:pt x="33790" y="75407"/>
                </a:lnTo>
                <a:lnTo>
                  <a:pt x="36380" y="75988"/>
                </a:lnTo>
                <a:lnTo>
                  <a:pt x="40013" y="76376"/>
                </a:lnTo>
                <a:lnTo>
                  <a:pt x="44340" y="76635"/>
                </a:lnTo>
                <a:lnTo>
                  <a:pt x="55870" y="77050"/>
                </a:lnTo>
                <a:lnTo>
                  <a:pt x="57768" y="76132"/>
                </a:lnTo>
                <a:lnTo>
                  <a:pt x="59987" y="74567"/>
                </a:lnTo>
                <a:lnTo>
                  <a:pt x="62418" y="72571"/>
                </a:lnTo>
                <a:lnTo>
                  <a:pt x="64038" y="70288"/>
                </a:lnTo>
                <a:lnTo>
                  <a:pt x="65119" y="67814"/>
                </a:lnTo>
                <a:lnTo>
                  <a:pt x="65840" y="65211"/>
                </a:lnTo>
                <a:lnTo>
                  <a:pt x="66320" y="62524"/>
                </a:lnTo>
                <a:lnTo>
                  <a:pt x="66640" y="59780"/>
                </a:lnTo>
                <a:lnTo>
                  <a:pt x="66853" y="56998"/>
                </a:lnTo>
                <a:lnTo>
                  <a:pt x="66996" y="54191"/>
                </a:lnTo>
                <a:lnTo>
                  <a:pt x="67154" y="48532"/>
                </a:lnTo>
                <a:lnTo>
                  <a:pt x="66243" y="46642"/>
                </a:lnTo>
                <a:lnTo>
                  <a:pt x="64684" y="45382"/>
                </a:lnTo>
                <a:lnTo>
                  <a:pt x="62692" y="44542"/>
                </a:lnTo>
                <a:lnTo>
                  <a:pt x="55399" y="41069"/>
                </a:lnTo>
                <a:lnTo>
                  <a:pt x="50787" y="38809"/>
                </a:lnTo>
                <a:lnTo>
                  <a:pt x="46760" y="37303"/>
                </a:lnTo>
                <a:lnTo>
                  <a:pt x="43123" y="36298"/>
                </a:lnTo>
                <a:lnTo>
                  <a:pt x="39745" y="35629"/>
                </a:lnTo>
                <a:lnTo>
                  <a:pt x="34636" y="35183"/>
                </a:lnTo>
                <a:lnTo>
                  <a:pt x="28372" y="34885"/>
                </a:lnTo>
                <a:lnTo>
                  <a:pt x="21339" y="34687"/>
                </a:lnTo>
                <a:lnTo>
                  <a:pt x="16651" y="35507"/>
                </a:lnTo>
                <a:lnTo>
                  <a:pt x="13525" y="37006"/>
                </a:lnTo>
                <a:lnTo>
                  <a:pt x="11441" y="38958"/>
                </a:lnTo>
                <a:lnTo>
                  <a:pt x="10051" y="41212"/>
                </a:lnTo>
                <a:lnTo>
                  <a:pt x="9125" y="43667"/>
                </a:lnTo>
                <a:lnTo>
                  <a:pt x="8508" y="46256"/>
                </a:lnTo>
                <a:lnTo>
                  <a:pt x="7144" y="49888"/>
                </a:lnTo>
                <a:lnTo>
                  <a:pt x="5282" y="54213"/>
                </a:lnTo>
                <a:lnTo>
                  <a:pt x="3088" y="59002"/>
                </a:lnTo>
                <a:lnTo>
                  <a:pt x="1626" y="63147"/>
                </a:lnTo>
                <a:lnTo>
                  <a:pt x="650" y="66863"/>
                </a:lnTo>
                <a:lnTo>
                  <a:pt x="0" y="70292"/>
                </a:lnTo>
                <a:lnTo>
                  <a:pt x="520" y="73531"/>
                </a:lnTo>
                <a:lnTo>
                  <a:pt x="1818" y="76644"/>
                </a:lnTo>
                <a:lnTo>
                  <a:pt x="3637" y="79670"/>
                </a:lnTo>
                <a:lnTo>
                  <a:pt x="5801" y="82641"/>
                </a:lnTo>
                <a:lnTo>
                  <a:pt x="8197" y="85574"/>
                </a:lnTo>
                <a:lnTo>
                  <a:pt x="10746" y="88482"/>
                </a:lnTo>
                <a:lnTo>
                  <a:pt x="13399" y="90420"/>
                </a:lnTo>
                <a:lnTo>
                  <a:pt x="16119" y="91713"/>
                </a:lnTo>
                <a:lnTo>
                  <a:pt x="22779" y="93787"/>
                </a:lnTo>
                <a:lnTo>
                  <a:pt x="24278" y="93004"/>
                </a:lnTo>
                <a:lnTo>
                  <a:pt x="26230" y="91530"/>
                </a:lnTo>
                <a:lnTo>
                  <a:pt x="28483" y="89595"/>
                </a:lnTo>
                <a:lnTo>
                  <a:pt x="29985" y="87352"/>
                </a:lnTo>
                <a:lnTo>
                  <a:pt x="30987" y="84905"/>
                </a:lnTo>
                <a:lnTo>
                  <a:pt x="31655" y="82320"/>
                </a:lnTo>
                <a:lnTo>
                  <a:pt x="32100" y="79645"/>
                </a:lnTo>
                <a:lnTo>
                  <a:pt x="32397" y="76909"/>
                </a:lnTo>
                <a:lnTo>
                  <a:pt x="32595" y="74133"/>
                </a:lnTo>
                <a:lnTo>
                  <a:pt x="33679" y="70377"/>
                </a:lnTo>
                <a:lnTo>
                  <a:pt x="35355" y="65968"/>
                </a:lnTo>
                <a:lnTo>
                  <a:pt x="37424" y="61123"/>
                </a:lnTo>
                <a:lnTo>
                  <a:pt x="38804" y="55036"/>
                </a:lnTo>
                <a:lnTo>
                  <a:pt x="39723" y="48121"/>
                </a:lnTo>
                <a:lnTo>
                  <a:pt x="40336" y="40653"/>
                </a:lnTo>
                <a:lnTo>
                  <a:pt x="39793" y="32817"/>
                </a:lnTo>
                <a:lnTo>
                  <a:pt x="38478" y="24735"/>
                </a:lnTo>
                <a:lnTo>
                  <a:pt x="329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"/>
          <p:cNvSpPr/>
          <p:nvPr/>
        </p:nvSpPr>
        <p:spPr>
          <a:xfrm>
            <a:off x="4126439" y="3887315"/>
            <a:ext cx="188387" cy="261776"/>
          </a:xfrm>
          <a:custGeom>
            <a:avLst/>
            <a:gdLst/>
            <a:ahLst/>
            <a:cxnLst/>
            <a:rect l="0" t="0" r="0" b="0"/>
            <a:pathLst>
              <a:path w="188387" h="261776">
                <a:moveTo>
                  <a:pt x="16936" y="236057"/>
                </a:moveTo>
                <a:lnTo>
                  <a:pt x="7834" y="231506"/>
                </a:lnTo>
                <a:lnTo>
                  <a:pt x="5152" y="229213"/>
                </a:lnTo>
                <a:lnTo>
                  <a:pt x="3365" y="226732"/>
                </a:lnTo>
                <a:lnTo>
                  <a:pt x="1379" y="221435"/>
                </a:lnTo>
                <a:lnTo>
                  <a:pt x="496" y="215906"/>
                </a:lnTo>
                <a:lnTo>
                  <a:pt x="261" y="211193"/>
                </a:lnTo>
                <a:lnTo>
                  <a:pt x="0" y="198336"/>
                </a:lnTo>
                <a:lnTo>
                  <a:pt x="883" y="191860"/>
                </a:lnTo>
                <a:lnTo>
                  <a:pt x="2423" y="185637"/>
                </a:lnTo>
                <a:lnTo>
                  <a:pt x="4403" y="179584"/>
                </a:lnTo>
                <a:lnTo>
                  <a:pt x="5723" y="173643"/>
                </a:lnTo>
                <a:lnTo>
                  <a:pt x="6603" y="167778"/>
                </a:lnTo>
                <a:lnTo>
                  <a:pt x="7190" y="161963"/>
                </a:lnTo>
                <a:lnTo>
                  <a:pt x="8534" y="156181"/>
                </a:lnTo>
                <a:lnTo>
                  <a:pt x="10382" y="150421"/>
                </a:lnTo>
                <a:lnTo>
                  <a:pt x="12566" y="144676"/>
                </a:lnTo>
                <a:lnTo>
                  <a:pt x="14022" y="138942"/>
                </a:lnTo>
                <a:lnTo>
                  <a:pt x="14994" y="133214"/>
                </a:lnTo>
                <a:lnTo>
                  <a:pt x="15641" y="127490"/>
                </a:lnTo>
                <a:lnTo>
                  <a:pt x="17025" y="121769"/>
                </a:lnTo>
                <a:lnTo>
                  <a:pt x="18900" y="116050"/>
                </a:lnTo>
                <a:lnTo>
                  <a:pt x="21103" y="110332"/>
                </a:lnTo>
                <a:lnTo>
                  <a:pt x="22571" y="104616"/>
                </a:lnTo>
                <a:lnTo>
                  <a:pt x="23550" y="98899"/>
                </a:lnTo>
                <a:lnTo>
                  <a:pt x="24202" y="93184"/>
                </a:lnTo>
                <a:lnTo>
                  <a:pt x="25590" y="87468"/>
                </a:lnTo>
                <a:lnTo>
                  <a:pt x="27468" y="81753"/>
                </a:lnTo>
                <a:lnTo>
                  <a:pt x="29672" y="76038"/>
                </a:lnTo>
                <a:lnTo>
                  <a:pt x="34661" y="62067"/>
                </a:lnTo>
                <a:lnTo>
                  <a:pt x="37325" y="54342"/>
                </a:lnTo>
                <a:lnTo>
                  <a:pt x="39101" y="48238"/>
                </a:lnTo>
                <a:lnTo>
                  <a:pt x="40285" y="43217"/>
                </a:lnTo>
                <a:lnTo>
                  <a:pt x="41601" y="35098"/>
                </a:lnTo>
                <a:lnTo>
                  <a:pt x="42185" y="28314"/>
                </a:lnTo>
                <a:lnTo>
                  <a:pt x="42445" y="22125"/>
                </a:lnTo>
                <a:lnTo>
                  <a:pt x="42514" y="19141"/>
                </a:lnTo>
                <a:lnTo>
                  <a:pt x="43513" y="16199"/>
                </a:lnTo>
                <a:lnTo>
                  <a:pt x="48517" y="8459"/>
                </a:lnTo>
                <a:lnTo>
                  <a:pt x="53231" y="2822"/>
                </a:lnTo>
                <a:lnTo>
                  <a:pt x="55420" y="557"/>
                </a:lnTo>
                <a:lnTo>
                  <a:pt x="57832" y="0"/>
                </a:lnTo>
                <a:lnTo>
                  <a:pt x="60393" y="581"/>
                </a:lnTo>
                <a:lnTo>
                  <a:pt x="63051" y="1920"/>
                </a:lnTo>
                <a:lnTo>
                  <a:pt x="68546" y="3409"/>
                </a:lnTo>
                <a:lnTo>
                  <a:pt x="71345" y="3806"/>
                </a:lnTo>
                <a:lnTo>
                  <a:pt x="73212" y="5023"/>
                </a:lnTo>
                <a:lnTo>
                  <a:pt x="74455" y="6787"/>
                </a:lnTo>
                <a:lnTo>
                  <a:pt x="75284" y="8915"/>
                </a:lnTo>
                <a:lnTo>
                  <a:pt x="81003" y="16462"/>
                </a:lnTo>
                <a:lnTo>
                  <a:pt x="86049" y="21937"/>
                </a:lnTo>
                <a:lnTo>
                  <a:pt x="88729" y="24730"/>
                </a:lnTo>
                <a:lnTo>
                  <a:pt x="91468" y="29450"/>
                </a:lnTo>
                <a:lnTo>
                  <a:pt x="94247" y="35454"/>
                </a:lnTo>
                <a:lnTo>
                  <a:pt x="110100" y="74723"/>
                </a:lnTo>
                <a:lnTo>
                  <a:pt x="114288" y="83734"/>
                </a:lnTo>
                <a:lnTo>
                  <a:pt x="118032" y="90693"/>
                </a:lnTo>
                <a:lnTo>
                  <a:pt x="121481" y="96286"/>
                </a:lnTo>
                <a:lnTo>
                  <a:pt x="124732" y="103823"/>
                </a:lnTo>
                <a:lnTo>
                  <a:pt x="127853" y="112659"/>
                </a:lnTo>
                <a:lnTo>
                  <a:pt x="130885" y="122359"/>
                </a:lnTo>
                <a:lnTo>
                  <a:pt x="136795" y="143297"/>
                </a:lnTo>
                <a:lnTo>
                  <a:pt x="139704" y="154215"/>
                </a:lnTo>
                <a:lnTo>
                  <a:pt x="142596" y="163398"/>
                </a:lnTo>
                <a:lnTo>
                  <a:pt x="145477" y="171425"/>
                </a:lnTo>
                <a:lnTo>
                  <a:pt x="148350" y="178682"/>
                </a:lnTo>
                <a:lnTo>
                  <a:pt x="154082" y="194364"/>
                </a:lnTo>
                <a:lnTo>
                  <a:pt x="156944" y="202547"/>
                </a:lnTo>
                <a:lnTo>
                  <a:pt x="158852" y="208954"/>
                </a:lnTo>
                <a:lnTo>
                  <a:pt x="160124" y="214179"/>
                </a:lnTo>
                <a:lnTo>
                  <a:pt x="160972" y="218614"/>
                </a:lnTo>
                <a:lnTo>
                  <a:pt x="162490" y="223476"/>
                </a:lnTo>
                <a:lnTo>
                  <a:pt x="164454" y="228622"/>
                </a:lnTo>
                <a:lnTo>
                  <a:pt x="166717" y="233958"/>
                </a:lnTo>
                <a:lnTo>
                  <a:pt x="169177" y="238468"/>
                </a:lnTo>
                <a:lnTo>
                  <a:pt x="174451" y="246019"/>
                </a:lnTo>
                <a:lnTo>
                  <a:pt x="179970" y="252549"/>
                </a:lnTo>
                <a:lnTo>
                  <a:pt x="188386" y="2617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"/>
          <p:cNvSpPr/>
          <p:nvPr/>
        </p:nvSpPr>
        <p:spPr>
          <a:xfrm>
            <a:off x="4109084" y="3994785"/>
            <a:ext cx="188596" cy="16792"/>
          </a:xfrm>
          <a:custGeom>
            <a:avLst/>
            <a:gdLst/>
            <a:ahLst/>
            <a:cxnLst/>
            <a:rect l="0" t="0" r="0" b="0"/>
            <a:pathLst>
              <a:path w="188596" h="16792">
                <a:moveTo>
                  <a:pt x="0" y="8572"/>
                </a:moveTo>
                <a:lnTo>
                  <a:pt x="13653" y="13123"/>
                </a:lnTo>
                <a:lnTo>
                  <a:pt x="18627" y="14463"/>
                </a:lnTo>
                <a:lnTo>
                  <a:pt x="22896" y="15357"/>
                </a:lnTo>
                <a:lnTo>
                  <a:pt x="26694" y="15953"/>
                </a:lnTo>
                <a:lnTo>
                  <a:pt x="36847" y="16350"/>
                </a:lnTo>
                <a:lnTo>
                  <a:pt x="68446" y="16791"/>
                </a:lnTo>
                <a:lnTo>
                  <a:pt x="83731" y="15957"/>
                </a:lnTo>
                <a:lnTo>
                  <a:pt x="97731" y="14448"/>
                </a:lnTo>
                <a:lnTo>
                  <a:pt x="110874" y="12489"/>
                </a:lnTo>
                <a:lnTo>
                  <a:pt x="122494" y="10231"/>
                </a:lnTo>
                <a:lnTo>
                  <a:pt x="133098" y="7773"/>
                </a:lnTo>
                <a:lnTo>
                  <a:pt x="143024" y="5182"/>
                </a:lnTo>
                <a:lnTo>
                  <a:pt x="152500" y="3455"/>
                </a:lnTo>
                <a:lnTo>
                  <a:pt x="161674" y="230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"/>
          <p:cNvSpPr/>
          <p:nvPr/>
        </p:nvSpPr>
        <p:spPr>
          <a:xfrm>
            <a:off x="7426642" y="4346257"/>
            <a:ext cx="94299" cy="101481"/>
          </a:xfrm>
          <a:custGeom>
            <a:avLst/>
            <a:gdLst/>
            <a:ahLst/>
            <a:cxnLst/>
            <a:rect l="0" t="0" r="0" b="0"/>
            <a:pathLst>
              <a:path w="94299" h="101481">
                <a:moveTo>
                  <a:pt x="94298" y="0"/>
                </a:moveTo>
                <a:lnTo>
                  <a:pt x="67604" y="0"/>
                </a:lnTo>
                <a:lnTo>
                  <a:pt x="65072" y="953"/>
                </a:lnTo>
                <a:lnTo>
                  <a:pt x="63384" y="2540"/>
                </a:lnTo>
                <a:lnTo>
                  <a:pt x="62259" y="4551"/>
                </a:lnTo>
                <a:lnTo>
                  <a:pt x="60556" y="5891"/>
                </a:lnTo>
                <a:lnTo>
                  <a:pt x="58468" y="6785"/>
                </a:lnTo>
                <a:lnTo>
                  <a:pt x="56124" y="7381"/>
                </a:lnTo>
                <a:lnTo>
                  <a:pt x="51703" y="10635"/>
                </a:lnTo>
                <a:lnTo>
                  <a:pt x="45899" y="15663"/>
                </a:lnTo>
                <a:lnTo>
                  <a:pt x="39172" y="21872"/>
                </a:lnTo>
                <a:lnTo>
                  <a:pt x="33735" y="28869"/>
                </a:lnTo>
                <a:lnTo>
                  <a:pt x="29157" y="36391"/>
                </a:lnTo>
                <a:lnTo>
                  <a:pt x="14968" y="64444"/>
                </a:lnTo>
                <a:lnTo>
                  <a:pt x="13788" y="71538"/>
                </a:lnTo>
                <a:lnTo>
                  <a:pt x="13955" y="79125"/>
                </a:lnTo>
                <a:lnTo>
                  <a:pt x="15018" y="87040"/>
                </a:lnTo>
                <a:lnTo>
                  <a:pt x="16679" y="92317"/>
                </a:lnTo>
                <a:lnTo>
                  <a:pt x="18739" y="95834"/>
                </a:lnTo>
                <a:lnTo>
                  <a:pt x="21066" y="98179"/>
                </a:lnTo>
                <a:lnTo>
                  <a:pt x="23569" y="99743"/>
                </a:lnTo>
                <a:lnTo>
                  <a:pt x="26190" y="100785"/>
                </a:lnTo>
                <a:lnTo>
                  <a:pt x="28890" y="101480"/>
                </a:lnTo>
                <a:lnTo>
                  <a:pt x="31643" y="100991"/>
                </a:lnTo>
                <a:lnTo>
                  <a:pt x="34430" y="99713"/>
                </a:lnTo>
                <a:lnTo>
                  <a:pt x="37241" y="97908"/>
                </a:lnTo>
                <a:lnTo>
                  <a:pt x="40068" y="96704"/>
                </a:lnTo>
                <a:lnTo>
                  <a:pt x="42905" y="95902"/>
                </a:lnTo>
                <a:lnTo>
                  <a:pt x="45748" y="95368"/>
                </a:lnTo>
                <a:lnTo>
                  <a:pt x="47644" y="93106"/>
                </a:lnTo>
                <a:lnTo>
                  <a:pt x="48907" y="89693"/>
                </a:lnTo>
                <a:lnTo>
                  <a:pt x="49750" y="85513"/>
                </a:lnTo>
                <a:lnTo>
                  <a:pt x="51265" y="81774"/>
                </a:lnTo>
                <a:lnTo>
                  <a:pt x="53227" y="78328"/>
                </a:lnTo>
                <a:lnTo>
                  <a:pt x="55487" y="75079"/>
                </a:lnTo>
                <a:lnTo>
                  <a:pt x="57946" y="71960"/>
                </a:lnTo>
                <a:lnTo>
                  <a:pt x="60538" y="68928"/>
                </a:lnTo>
                <a:lnTo>
                  <a:pt x="63219" y="65955"/>
                </a:lnTo>
                <a:lnTo>
                  <a:pt x="65006" y="63020"/>
                </a:lnTo>
                <a:lnTo>
                  <a:pt x="66197" y="60111"/>
                </a:lnTo>
                <a:lnTo>
                  <a:pt x="66992" y="57219"/>
                </a:lnTo>
                <a:lnTo>
                  <a:pt x="70415" y="46386"/>
                </a:lnTo>
                <a:lnTo>
                  <a:pt x="72661" y="39497"/>
                </a:lnTo>
                <a:lnTo>
                  <a:pt x="73205" y="32998"/>
                </a:lnTo>
                <a:lnTo>
                  <a:pt x="72616" y="26761"/>
                </a:lnTo>
                <a:lnTo>
                  <a:pt x="71271" y="20699"/>
                </a:lnTo>
                <a:lnTo>
                  <a:pt x="69422" y="15704"/>
                </a:lnTo>
                <a:lnTo>
                  <a:pt x="67236" y="11422"/>
                </a:lnTo>
                <a:lnTo>
                  <a:pt x="64827" y="7615"/>
                </a:lnTo>
                <a:lnTo>
                  <a:pt x="63220" y="6029"/>
                </a:lnTo>
                <a:lnTo>
                  <a:pt x="62149" y="5925"/>
                </a:lnTo>
                <a:lnTo>
                  <a:pt x="61436" y="6807"/>
                </a:lnTo>
                <a:lnTo>
                  <a:pt x="60007" y="7396"/>
                </a:lnTo>
                <a:lnTo>
                  <a:pt x="58102" y="7788"/>
                </a:lnTo>
                <a:lnTo>
                  <a:pt x="55881" y="8050"/>
                </a:lnTo>
                <a:lnTo>
                  <a:pt x="53446" y="9176"/>
                </a:lnTo>
                <a:lnTo>
                  <a:pt x="50871" y="10880"/>
                </a:lnTo>
                <a:lnTo>
                  <a:pt x="48201" y="12969"/>
                </a:lnTo>
                <a:lnTo>
                  <a:pt x="46422" y="15313"/>
                </a:lnTo>
                <a:lnTo>
                  <a:pt x="45236" y="17829"/>
                </a:lnTo>
                <a:lnTo>
                  <a:pt x="44445" y="20459"/>
                </a:lnTo>
                <a:lnTo>
                  <a:pt x="42964" y="23164"/>
                </a:lnTo>
                <a:lnTo>
                  <a:pt x="41026" y="25920"/>
                </a:lnTo>
                <a:lnTo>
                  <a:pt x="38780" y="28710"/>
                </a:lnTo>
                <a:lnTo>
                  <a:pt x="37283" y="31523"/>
                </a:lnTo>
                <a:lnTo>
                  <a:pt x="36286" y="34350"/>
                </a:lnTo>
                <a:lnTo>
                  <a:pt x="35621" y="37188"/>
                </a:lnTo>
                <a:lnTo>
                  <a:pt x="35177" y="40032"/>
                </a:lnTo>
                <a:lnTo>
                  <a:pt x="34882" y="42880"/>
                </a:lnTo>
                <a:lnTo>
                  <a:pt x="34684" y="45732"/>
                </a:lnTo>
                <a:lnTo>
                  <a:pt x="34553" y="49538"/>
                </a:lnTo>
                <a:lnTo>
                  <a:pt x="34408" y="58847"/>
                </a:lnTo>
                <a:lnTo>
                  <a:pt x="35321" y="62092"/>
                </a:lnTo>
                <a:lnTo>
                  <a:pt x="36882" y="64255"/>
                </a:lnTo>
                <a:lnTo>
                  <a:pt x="38876" y="65696"/>
                </a:lnTo>
                <a:lnTo>
                  <a:pt x="41157" y="66658"/>
                </a:lnTo>
                <a:lnTo>
                  <a:pt x="43631" y="67298"/>
                </a:lnTo>
                <a:lnTo>
                  <a:pt x="46232" y="67726"/>
                </a:lnTo>
                <a:lnTo>
                  <a:pt x="48919" y="67058"/>
                </a:lnTo>
                <a:lnTo>
                  <a:pt x="51662" y="65660"/>
                </a:lnTo>
                <a:lnTo>
                  <a:pt x="54444" y="63776"/>
                </a:lnTo>
                <a:lnTo>
                  <a:pt x="56299" y="61567"/>
                </a:lnTo>
                <a:lnTo>
                  <a:pt x="57536" y="59143"/>
                </a:lnTo>
                <a:lnTo>
                  <a:pt x="58360" y="56574"/>
                </a:lnTo>
                <a:lnTo>
                  <a:pt x="59861" y="53908"/>
                </a:lnTo>
                <a:lnTo>
                  <a:pt x="61815" y="51179"/>
                </a:lnTo>
                <a:lnTo>
                  <a:pt x="64070" y="48407"/>
                </a:lnTo>
                <a:lnTo>
                  <a:pt x="65574" y="43701"/>
                </a:lnTo>
                <a:lnTo>
                  <a:pt x="66575" y="37707"/>
                </a:lnTo>
                <a:lnTo>
                  <a:pt x="67243" y="30853"/>
                </a:lnTo>
                <a:lnTo>
                  <a:pt x="66737" y="25331"/>
                </a:lnTo>
                <a:lnTo>
                  <a:pt x="65447" y="20698"/>
                </a:lnTo>
                <a:lnTo>
                  <a:pt x="63634" y="16656"/>
                </a:lnTo>
                <a:lnTo>
                  <a:pt x="61473" y="13962"/>
                </a:lnTo>
                <a:lnTo>
                  <a:pt x="59080" y="12165"/>
                </a:lnTo>
                <a:lnTo>
                  <a:pt x="56531" y="10968"/>
                </a:lnTo>
                <a:lnTo>
                  <a:pt x="52927" y="10170"/>
                </a:lnTo>
                <a:lnTo>
                  <a:pt x="48620" y="9637"/>
                </a:lnTo>
                <a:lnTo>
                  <a:pt x="43843" y="9282"/>
                </a:lnTo>
                <a:lnTo>
                  <a:pt x="38755" y="10951"/>
                </a:lnTo>
                <a:lnTo>
                  <a:pt x="33456" y="13968"/>
                </a:lnTo>
                <a:lnTo>
                  <a:pt x="28019" y="17885"/>
                </a:lnTo>
                <a:lnTo>
                  <a:pt x="22489" y="21448"/>
                </a:lnTo>
                <a:lnTo>
                  <a:pt x="16898" y="24776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"/>
          <p:cNvSpPr/>
          <p:nvPr/>
        </p:nvSpPr>
        <p:spPr>
          <a:xfrm>
            <a:off x="7700962" y="4166235"/>
            <a:ext cx="60008" cy="291466"/>
          </a:xfrm>
          <a:custGeom>
            <a:avLst/>
            <a:gdLst/>
            <a:ahLst/>
            <a:cxnLst/>
            <a:rect l="0" t="0" r="0" b="0"/>
            <a:pathLst>
              <a:path w="60008" h="291466">
                <a:moveTo>
                  <a:pt x="0" y="0"/>
                </a:moveTo>
                <a:lnTo>
                  <a:pt x="4551" y="18203"/>
                </a:lnTo>
                <a:lnTo>
                  <a:pt x="7796" y="40710"/>
                </a:lnTo>
                <a:lnTo>
                  <a:pt x="16483" y="111438"/>
                </a:lnTo>
                <a:lnTo>
                  <a:pt x="20513" y="140014"/>
                </a:lnTo>
                <a:lnTo>
                  <a:pt x="24153" y="161923"/>
                </a:lnTo>
                <a:lnTo>
                  <a:pt x="27532" y="179386"/>
                </a:lnTo>
                <a:lnTo>
                  <a:pt x="29784" y="192933"/>
                </a:lnTo>
                <a:lnTo>
                  <a:pt x="31286" y="203869"/>
                </a:lnTo>
                <a:lnTo>
                  <a:pt x="32288" y="213065"/>
                </a:lnTo>
                <a:lnTo>
                  <a:pt x="33907" y="221101"/>
                </a:lnTo>
                <a:lnTo>
                  <a:pt x="35940" y="228363"/>
                </a:lnTo>
                <a:lnTo>
                  <a:pt x="38248" y="235109"/>
                </a:lnTo>
                <a:lnTo>
                  <a:pt x="39786" y="241512"/>
                </a:lnTo>
                <a:lnTo>
                  <a:pt x="40811" y="247685"/>
                </a:lnTo>
                <a:lnTo>
                  <a:pt x="41495" y="253706"/>
                </a:lnTo>
                <a:lnTo>
                  <a:pt x="42904" y="259625"/>
                </a:lnTo>
                <a:lnTo>
                  <a:pt x="44795" y="265475"/>
                </a:lnTo>
                <a:lnTo>
                  <a:pt x="50123" y="279452"/>
                </a:lnTo>
                <a:lnTo>
                  <a:pt x="51513" y="281551"/>
                </a:lnTo>
                <a:lnTo>
                  <a:pt x="53392" y="283903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"/>
          <p:cNvSpPr/>
          <p:nvPr/>
        </p:nvSpPr>
        <p:spPr>
          <a:xfrm>
            <a:off x="7718107" y="4124712"/>
            <a:ext cx="282842" cy="350134"/>
          </a:xfrm>
          <a:custGeom>
            <a:avLst/>
            <a:gdLst/>
            <a:ahLst/>
            <a:cxnLst/>
            <a:rect l="0" t="0" r="0" b="0"/>
            <a:pathLst>
              <a:path w="282842" h="350134">
                <a:moveTo>
                  <a:pt x="0" y="67240"/>
                </a:moveTo>
                <a:lnTo>
                  <a:pt x="0" y="58138"/>
                </a:lnTo>
                <a:lnTo>
                  <a:pt x="953" y="55457"/>
                </a:lnTo>
                <a:lnTo>
                  <a:pt x="2541" y="53670"/>
                </a:lnTo>
                <a:lnTo>
                  <a:pt x="7797" y="50731"/>
                </a:lnTo>
                <a:lnTo>
                  <a:pt x="16482" y="46250"/>
                </a:lnTo>
                <a:lnTo>
                  <a:pt x="24153" y="41084"/>
                </a:lnTo>
                <a:lnTo>
                  <a:pt x="27532" y="38373"/>
                </a:lnTo>
                <a:lnTo>
                  <a:pt x="32643" y="35613"/>
                </a:lnTo>
                <a:lnTo>
                  <a:pt x="38907" y="32820"/>
                </a:lnTo>
                <a:lnTo>
                  <a:pt x="45940" y="30006"/>
                </a:lnTo>
                <a:lnTo>
                  <a:pt x="51582" y="27177"/>
                </a:lnTo>
                <a:lnTo>
                  <a:pt x="60390" y="21494"/>
                </a:lnTo>
                <a:lnTo>
                  <a:pt x="65978" y="18645"/>
                </a:lnTo>
                <a:lnTo>
                  <a:pt x="72560" y="15794"/>
                </a:lnTo>
                <a:lnTo>
                  <a:pt x="79806" y="12940"/>
                </a:lnTo>
                <a:lnTo>
                  <a:pt x="86542" y="11037"/>
                </a:lnTo>
                <a:lnTo>
                  <a:pt x="92937" y="9769"/>
                </a:lnTo>
                <a:lnTo>
                  <a:pt x="99105" y="8924"/>
                </a:lnTo>
                <a:lnTo>
                  <a:pt x="105123" y="7408"/>
                </a:lnTo>
                <a:lnTo>
                  <a:pt x="111039" y="5444"/>
                </a:lnTo>
                <a:lnTo>
                  <a:pt x="116889" y="3183"/>
                </a:lnTo>
                <a:lnTo>
                  <a:pt x="122694" y="1676"/>
                </a:lnTo>
                <a:lnTo>
                  <a:pt x="128469" y="670"/>
                </a:lnTo>
                <a:lnTo>
                  <a:pt x="134223" y="0"/>
                </a:lnTo>
                <a:lnTo>
                  <a:pt x="139012" y="506"/>
                </a:lnTo>
                <a:lnTo>
                  <a:pt x="143157" y="1796"/>
                </a:lnTo>
                <a:lnTo>
                  <a:pt x="161205" y="10709"/>
                </a:lnTo>
                <a:lnTo>
                  <a:pt x="169437" y="13541"/>
                </a:lnTo>
                <a:lnTo>
                  <a:pt x="172965" y="14295"/>
                </a:lnTo>
                <a:lnTo>
                  <a:pt x="175318" y="15751"/>
                </a:lnTo>
                <a:lnTo>
                  <a:pt x="176887" y="17674"/>
                </a:lnTo>
                <a:lnTo>
                  <a:pt x="177931" y="19909"/>
                </a:lnTo>
                <a:lnTo>
                  <a:pt x="179093" y="27471"/>
                </a:lnTo>
                <a:lnTo>
                  <a:pt x="179403" y="32155"/>
                </a:lnTo>
                <a:lnTo>
                  <a:pt x="178657" y="36230"/>
                </a:lnTo>
                <a:lnTo>
                  <a:pt x="175288" y="43298"/>
                </a:lnTo>
                <a:lnTo>
                  <a:pt x="170616" y="52154"/>
                </a:lnTo>
                <a:lnTo>
                  <a:pt x="159855" y="73362"/>
                </a:lnTo>
                <a:lnTo>
                  <a:pt x="156099" y="78941"/>
                </a:lnTo>
                <a:lnTo>
                  <a:pt x="151692" y="84566"/>
                </a:lnTo>
                <a:lnTo>
                  <a:pt x="146848" y="90221"/>
                </a:lnTo>
                <a:lnTo>
                  <a:pt x="141714" y="96848"/>
                </a:lnTo>
                <a:lnTo>
                  <a:pt x="136386" y="104124"/>
                </a:lnTo>
                <a:lnTo>
                  <a:pt x="130929" y="111832"/>
                </a:lnTo>
                <a:lnTo>
                  <a:pt x="125386" y="118875"/>
                </a:lnTo>
                <a:lnTo>
                  <a:pt x="119786" y="125476"/>
                </a:lnTo>
                <a:lnTo>
                  <a:pt x="114148" y="131782"/>
                </a:lnTo>
                <a:lnTo>
                  <a:pt x="108483" y="136938"/>
                </a:lnTo>
                <a:lnTo>
                  <a:pt x="102803" y="141328"/>
                </a:lnTo>
                <a:lnTo>
                  <a:pt x="97110" y="145207"/>
                </a:lnTo>
                <a:lnTo>
                  <a:pt x="80625" y="157137"/>
                </a:lnTo>
                <a:lnTo>
                  <a:pt x="70895" y="164319"/>
                </a:lnTo>
                <a:lnTo>
                  <a:pt x="62504" y="170059"/>
                </a:lnTo>
                <a:lnTo>
                  <a:pt x="55004" y="174839"/>
                </a:lnTo>
                <a:lnTo>
                  <a:pt x="48100" y="178978"/>
                </a:lnTo>
                <a:lnTo>
                  <a:pt x="44449" y="180784"/>
                </a:lnTo>
                <a:lnTo>
                  <a:pt x="42968" y="181036"/>
                </a:lnTo>
                <a:lnTo>
                  <a:pt x="42933" y="180252"/>
                </a:lnTo>
                <a:lnTo>
                  <a:pt x="47974" y="174300"/>
                </a:lnTo>
                <a:lnTo>
                  <a:pt x="56564" y="165305"/>
                </a:lnTo>
                <a:lnTo>
                  <a:pt x="66732" y="154957"/>
                </a:lnTo>
                <a:lnTo>
                  <a:pt x="74968" y="149530"/>
                </a:lnTo>
                <a:lnTo>
                  <a:pt x="85221" y="144008"/>
                </a:lnTo>
                <a:lnTo>
                  <a:pt x="96819" y="138421"/>
                </a:lnTo>
                <a:lnTo>
                  <a:pt x="109313" y="133744"/>
                </a:lnTo>
                <a:lnTo>
                  <a:pt x="122405" y="129674"/>
                </a:lnTo>
                <a:lnTo>
                  <a:pt x="135897" y="126007"/>
                </a:lnTo>
                <a:lnTo>
                  <a:pt x="146795" y="123563"/>
                </a:lnTo>
                <a:lnTo>
                  <a:pt x="155965" y="121934"/>
                </a:lnTo>
                <a:lnTo>
                  <a:pt x="163985" y="120848"/>
                </a:lnTo>
                <a:lnTo>
                  <a:pt x="185595" y="117101"/>
                </a:lnTo>
                <a:lnTo>
                  <a:pt x="198026" y="114768"/>
                </a:lnTo>
                <a:lnTo>
                  <a:pt x="208217" y="114166"/>
                </a:lnTo>
                <a:lnTo>
                  <a:pt x="216916" y="114716"/>
                </a:lnTo>
                <a:lnTo>
                  <a:pt x="224621" y="116036"/>
                </a:lnTo>
                <a:lnTo>
                  <a:pt x="232615" y="117868"/>
                </a:lnTo>
                <a:lnTo>
                  <a:pt x="240801" y="120042"/>
                </a:lnTo>
                <a:lnTo>
                  <a:pt x="249116" y="122444"/>
                </a:lnTo>
                <a:lnTo>
                  <a:pt x="255613" y="124998"/>
                </a:lnTo>
                <a:lnTo>
                  <a:pt x="260896" y="127652"/>
                </a:lnTo>
                <a:lnTo>
                  <a:pt x="269307" y="133143"/>
                </a:lnTo>
                <a:lnTo>
                  <a:pt x="276219" y="138758"/>
                </a:lnTo>
                <a:lnTo>
                  <a:pt x="278444" y="142541"/>
                </a:lnTo>
                <a:lnTo>
                  <a:pt x="280916" y="151825"/>
                </a:lnTo>
                <a:lnTo>
                  <a:pt x="282013" y="159761"/>
                </a:lnTo>
                <a:lnTo>
                  <a:pt x="282502" y="167415"/>
                </a:lnTo>
                <a:lnTo>
                  <a:pt x="282719" y="177168"/>
                </a:lnTo>
                <a:lnTo>
                  <a:pt x="282841" y="193368"/>
                </a:lnTo>
                <a:lnTo>
                  <a:pt x="280953" y="198950"/>
                </a:lnTo>
                <a:lnTo>
                  <a:pt x="277790" y="204577"/>
                </a:lnTo>
                <a:lnTo>
                  <a:pt x="270147" y="214956"/>
                </a:lnTo>
                <a:lnTo>
                  <a:pt x="263575" y="222744"/>
                </a:lnTo>
                <a:lnTo>
                  <a:pt x="254940" y="231920"/>
                </a:lnTo>
                <a:lnTo>
                  <a:pt x="233874" y="253334"/>
                </a:lnTo>
                <a:lnTo>
                  <a:pt x="224495" y="261788"/>
                </a:lnTo>
                <a:lnTo>
                  <a:pt x="198836" y="283881"/>
                </a:lnTo>
                <a:lnTo>
                  <a:pt x="187802" y="292630"/>
                </a:lnTo>
                <a:lnTo>
                  <a:pt x="178542" y="299415"/>
                </a:lnTo>
                <a:lnTo>
                  <a:pt x="170463" y="304891"/>
                </a:lnTo>
                <a:lnTo>
                  <a:pt x="163172" y="309494"/>
                </a:lnTo>
                <a:lnTo>
                  <a:pt x="156406" y="313515"/>
                </a:lnTo>
                <a:lnTo>
                  <a:pt x="149991" y="317149"/>
                </a:lnTo>
                <a:lnTo>
                  <a:pt x="137783" y="323726"/>
                </a:lnTo>
                <a:lnTo>
                  <a:pt x="114423" y="335709"/>
                </a:lnTo>
                <a:lnTo>
                  <a:pt x="108667" y="337659"/>
                </a:lnTo>
                <a:lnTo>
                  <a:pt x="102925" y="338960"/>
                </a:lnTo>
                <a:lnTo>
                  <a:pt x="97191" y="339827"/>
                </a:lnTo>
                <a:lnTo>
                  <a:pt x="91465" y="341357"/>
                </a:lnTo>
                <a:lnTo>
                  <a:pt x="85741" y="343330"/>
                </a:lnTo>
                <a:lnTo>
                  <a:pt x="80021" y="345597"/>
                </a:lnTo>
                <a:lnTo>
                  <a:pt x="75255" y="347109"/>
                </a:lnTo>
                <a:lnTo>
                  <a:pt x="71125" y="348117"/>
                </a:lnTo>
                <a:lnTo>
                  <a:pt x="42862" y="3501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"/>
          <p:cNvSpPr/>
          <p:nvPr/>
        </p:nvSpPr>
        <p:spPr>
          <a:xfrm>
            <a:off x="5557956" y="4845186"/>
            <a:ext cx="55922" cy="77044"/>
          </a:xfrm>
          <a:custGeom>
            <a:avLst/>
            <a:gdLst/>
            <a:ahLst/>
            <a:cxnLst/>
            <a:rect l="0" t="0" r="0" b="0"/>
            <a:pathLst>
              <a:path w="55922" h="77044">
                <a:moveTo>
                  <a:pt x="34171" y="6849"/>
                </a:moveTo>
                <a:lnTo>
                  <a:pt x="25069" y="11400"/>
                </a:lnTo>
                <a:lnTo>
                  <a:pt x="21436" y="13693"/>
                </a:lnTo>
                <a:lnTo>
                  <a:pt x="18061" y="16173"/>
                </a:lnTo>
                <a:lnTo>
                  <a:pt x="14858" y="18780"/>
                </a:lnTo>
                <a:lnTo>
                  <a:pt x="12724" y="21471"/>
                </a:lnTo>
                <a:lnTo>
                  <a:pt x="11300" y="24217"/>
                </a:lnTo>
                <a:lnTo>
                  <a:pt x="10351" y="26999"/>
                </a:lnTo>
                <a:lnTo>
                  <a:pt x="8767" y="28856"/>
                </a:lnTo>
                <a:lnTo>
                  <a:pt x="6757" y="30092"/>
                </a:lnTo>
                <a:lnTo>
                  <a:pt x="4465" y="30917"/>
                </a:lnTo>
                <a:lnTo>
                  <a:pt x="2937" y="33372"/>
                </a:lnTo>
                <a:lnTo>
                  <a:pt x="1918" y="36913"/>
                </a:lnTo>
                <a:lnTo>
                  <a:pt x="283" y="47183"/>
                </a:lnTo>
                <a:lnTo>
                  <a:pt x="150" y="49931"/>
                </a:lnTo>
                <a:lnTo>
                  <a:pt x="0" y="58064"/>
                </a:lnTo>
                <a:lnTo>
                  <a:pt x="913" y="61947"/>
                </a:lnTo>
                <a:lnTo>
                  <a:pt x="2474" y="65489"/>
                </a:lnTo>
                <a:lnTo>
                  <a:pt x="4468" y="68802"/>
                </a:lnTo>
                <a:lnTo>
                  <a:pt x="7701" y="71010"/>
                </a:lnTo>
                <a:lnTo>
                  <a:pt x="11762" y="72483"/>
                </a:lnTo>
                <a:lnTo>
                  <a:pt x="16374" y="73465"/>
                </a:lnTo>
                <a:lnTo>
                  <a:pt x="19449" y="73167"/>
                </a:lnTo>
                <a:lnTo>
                  <a:pt x="21499" y="72016"/>
                </a:lnTo>
                <a:lnTo>
                  <a:pt x="22865" y="70296"/>
                </a:lnTo>
                <a:lnTo>
                  <a:pt x="24729" y="69149"/>
                </a:lnTo>
                <a:lnTo>
                  <a:pt x="26924" y="68385"/>
                </a:lnTo>
                <a:lnTo>
                  <a:pt x="29340" y="67875"/>
                </a:lnTo>
                <a:lnTo>
                  <a:pt x="31903" y="65631"/>
                </a:lnTo>
                <a:lnTo>
                  <a:pt x="34564" y="62229"/>
                </a:lnTo>
                <a:lnTo>
                  <a:pt x="37290" y="58056"/>
                </a:lnTo>
                <a:lnTo>
                  <a:pt x="40061" y="53370"/>
                </a:lnTo>
                <a:lnTo>
                  <a:pt x="42860" y="48340"/>
                </a:lnTo>
                <a:lnTo>
                  <a:pt x="45679" y="43082"/>
                </a:lnTo>
                <a:lnTo>
                  <a:pt x="46605" y="37672"/>
                </a:lnTo>
                <a:lnTo>
                  <a:pt x="46270" y="32160"/>
                </a:lnTo>
                <a:lnTo>
                  <a:pt x="45095" y="26580"/>
                </a:lnTo>
                <a:lnTo>
                  <a:pt x="44311" y="21908"/>
                </a:lnTo>
                <a:lnTo>
                  <a:pt x="43789" y="17841"/>
                </a:lnTo>
                <a:lnTo>
                  <a:pt x="43440" y="14177"/>
                </a:lnTo>
                <a:lnTo>
                  <a:pt x="42255" y="11734"/>
                </a:lnTo>
                <a:lnTo>
                  <a:pt x="40513" y="10106"/>
                </a:lnTo>
                <a:lnTo>
                  <a:pt x="38399" y="9020"/>
                </a:lnTo>
                <a:lnTo>
                  <a:pt x="36037" y="8296"/>
                </a:lnTo>
                <a:lnTo>
                  <a:pt x="33510" y="7814"/>
                </a:lnTo>
                <a:lnTo>
                  <a:pt x="30873" y="7492"/>
                </a:lnTo>
                <a:lnTo>
                  <a:pt x="28162" y="8230"/>
                </a:lnTo>
                <a:lnTo>
                  <a:pt x="25403" y="9675"/>
                </a:lnTo>
                <a:lnTo>
                  <a:pt x="22610" y="11590"/>
                </a:lnTo>
                <a:lnTo>
                  <a:pt x="19796" y="13820"/>
                </a:lnTo>
                <a:lnTo>
                  <a:pt x="16968" y="16258"/>
                </a:lnTo>
                <a:lnTo>
                  <a:pt x="14130" y="18837"/>
                </a:lnTo>
                <a:lnTo>
                  <a:pt x="11285" y="23413"/>
                </a:lnTo>
                <a:lnTo>
                  <a:pt x="8436" y="29321"/>
                </a:lnTo>
                <a:lnTo>
                  <a:pt x="5585" y="36118"/>
                </a:lnTo>
                <a:lnTo>
                  <a:pt x="3683" y="41602"/>
                </a:lnTo>
                <a:lnTo>
                  <a:pt x="2416" y="46210"/>
                </a:lnTo>
                <a:lnTo>
                  <a:pt x="1571" y="50234"/>
                </a:lnTo>
                <a:lnTo>
                  <a:pt x="1008" y="53870"/>
                </a:lnTo>
                <a:lnTo>
                  <a:pt x="633" y="57246"/>
                </a:lnTo>
                <a:lnTo>
                  <a:pt x="382" y="60450"/>
                </a:lnTo>
                <a:lnTo>
                  <a:pt x="215" y="64490"/>
                </a:lnTo>
                <a:lnTo>
                  <a:pt x="29" y="74060"/>
                </a:lnTo>
                <a:lnTo>
                  <a:pt x="932" y="76421"/>
                </a:lnTo>
                <a:lnTo>
                  <a:pt x="2487" y="77043"/>
                </a:lnTo>
                <a:lnTo>
                  <a:pt x="7275" y="75748"/>
                </a:lnTo>
                <a:lnTo>
                  <a:pt x="8620" y="74689"/>
                </a:lnTo>
                <a:lnTo>
                  <a:pt x="10470" y="73031"/>
                </a:lnTo>
                <a:lnTo>
                  <a:pt x="15065" y="68648"/>
                </a:lnTo>
                <a:lnTo>
                  <a:pt x="37063" y="46812"/>
                </a:lnTo>
                <a:lnTo>
                  <a:pt x="39909" y="43016"/>
                </a:lnTo>
                <a:lnTo>
                  <a:pt x="42759" y="38580"/>
                </a:lnTo>
                <a:lnTo>
                  <a:pt x="45612" y="33718"/>
                </a:lnTo>
                <a:lnTo>
                  <a:pt x="47513" y="29524"/>
                </a:lnTo>
                <a:lnTo>
                  <a:pt x="48781" y="25776"/>
                </a:lnTo>
                <a:lnTo>
                  <a:pt x="49626" y="22324"/>
                </a:lnTo>
                <a:lnTo>
                  <a:pt x="51142" y="19070"/>
                </a:lnTo>
                <a:lnTo>
                  <a:pt x="53105" y="15949"/>
                </a:lnTo>
                <a:lnTo>
                  <a:pt x="55366" y="12915"/>
                </a:lnTo>
                <a:lnTo>
                  <a:pt x="55921" y="9941"/>
                </a:lnTo>
                <a:lnTo>
                  <a:pt x="55338" y="7005"/>
                </a:lnTo>
                <a:lnTo>
                  <a:pt x="53997" y="4095"/>
                </a:lnTo>
                <a:lnTo>
                  <a:pt x="52151" y="2156"/>
                </a:lnTo>
                <a:lnTo>
                  <a:pt x="49968" y="862"/>
                </a:lnTo>
                <a:lnTo>
                  <a:pt x="47560" y="0"/>
                </a:lnTo>
                <a:lnTo>
                  <a:pt x="45002" y="378"/>
                </a:lnTo>
                <a:lnTo>
                  <a:pt x="42344" y="1582"/>
                </a:lnTo>
                <a:lnTo>
                  <a:pt x="39620" y="3338"/>
                </a:lnTo>
                <a:lnTo>
                  <a:pt x="37804" y="5460"/>
                </a:lnTo>
                <a:lnTo>
                  <a:pt x="36592" y="7828"/>
                </a:lnTo>
                <a:lnTo>
                  <a:pt x="35786" y="10359"/>
                </a:lnTo>
                <a:lnTo>
                  <a:pt x="33342" y="13951"/>
                </a:lnTo>
                <a:lnTo>
                  <a:pt x="29809" y="18251"/>
                </a:lnTo>
                <a:lnTo>
                  <a:pt x="8453" y="411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"/>
          <p:cNvSpPr/>
          <p:nvPr/>
        </p:nvSpPr>
        <p:spPr>
          <a:xfrm>
            <a:off x="5738351" y="4647486"/>
            <a:ext cx="230967" cy="204527"/>
          </a:xfrm>
          <a:custGeom>
            <a:avLst/>
            <a:gdLst/>
            <a:ahLst/>
            <a:cxnLst/>
            <a:rect l="0" t="0" r="0" b="0"/>
            <a:pathLst>
              <a:path w="230967" h="204527">
                <a:moveTo>
                  <a:pt x="136669" y="7381"/>
                </a:moveTo>
                <a:lnTo>
                  <a:pt x="132118" y="2830"/>
                </a:lnTo>
                <a:lnTo>
                  <a:pt x="128873" y="1489"/>
                </a:lnTo>
                <a:lnTo>
                  <a:pt x="124803" y="596"/>
                </a:lnTo>
                <a:lnTo>
                  <a:pt x="120186" y="0"/>
                </a:lnTo>
                <a:lnTo>
                  <a:pt x="116155" y="556"/>
                </a:lnTo>
                <a:lnTo>
                  <a:pt x="112515" y="1878"/>
                </a:lnTo>
                <a:lnTo>
                  <a:pt x="105931" y="4936"/>
                </a:lnTo>
                <a:lnTo>
                  <a:pt x="99831" y="6294"/>
                </a:lnTo>
                <a:lnTo>
                  <a:pt x="95917" y="8561"/>
                </a:lnTo>
                <a:lnTo>
                  <a:pt x="91404" y="11978"/>
                </a:lnTo>
                <a:lnTo>
                  <a:pt x="86489" y="16161"/>
                </a:lnTo>
                <a:lnTo>
                  <a:pt x="81308" y="19902"/>
                </a:lnTo>
                <a:lnTo>
                  <a:pt x="75949" y="23348"/>
                </a:lnTo>
                <a:lnTo>
                  <a:pt x="70471" y="26598"/>
                </a:lnTo>
                <a:lnTo>
                  <a:pt x="65867" y="30670"/>
                </a:lnTo>
                <a:lnTo>
                  <a:pt x="61845" y="35290"/>
                </a:lnTo>
                <a:lnTo>
                  <a:pt x="58211" y="40274"/>
                </a:lnTo>
                <a:lnTo>
                  <a:pt x="54836" y="44550"/>
                </a:lnTo>
                <a:lnTo>
                  <a:pt x="51633" y="48353"/>
                </a:lnTo>
                <a:lnTo>
                  <a:pt x="48546" y="51841"/>
                </a:lnTo>
                <a:lnTo>
                  <a:pt x="42677" y="59881"/>
                </a:lnTo>
                <a:lnTo>
                  <a:pt x="25997" y="84054"/>
                </a:lnTo>
                <a:lnTo>
                  <a:pt x="20025" y="94691"/>
                </a:lnTo>
                <a:lnTo>
                  <a:pt x="16044" y="103688"/>
                </a:lnTo>
                <a:lnTo>
                  <a:pt x="13390" y="111591"/>
                </a:lnTo>
                <a:lnTo>
                  <a:pt x="10668" y="120669"/>
                </a:lnTo>
                <a:lnTo>
                  <a:pt x="5103" y="140917"/>
                </a:lnTo>
                <a:lnTo>
                  <a:pt x="3239" y="148792"/>
                </a:lnTo>
                <a:lnTo>
                  <a:pt x="1995" y="154995"/>
                </a:lnTo>
                <a:lnTo>
                  <a:pt x="1166" y="160083"/>
                </a:lnTo>
                <a:lnTo>
                  <a:pt x="614" y="164427"/>
                </a:lnTo>
                <a:lnTo>
                  <a:pt x="245" y="168276"/>
                </a:lnTo>
                <a:lnTo>
                  <a:pt x="0" y="171795"/>
                </a:lnTo>
                <a:lnTo>
                  <a:pt x="788" y="175093"/>
                </a:lnTo>
                <a:lnTo>
                  <a:pt x="4205" y="181297"/>
                </a:lnTo>
                <a:lnTo>
                  <a:pt x="7402" y="185238"/>
                </a:lnTo>
                <a:lnTo>
                  <a:pt x="11439" y="189770"/>
                </a:lnTo>
                <a:lnTo>
                  <a:pt x="16034" y="194696"/>
                </a:lnTo>
                <a:lnTo>
                  <a:pt x="20051" y="197980"/>
                </a:lnTo>
                <a:lnTo>
                  <a:pt x="27054" y="201630"/>
                </a:lnTo>
                <a:lnTo>
                  <a:pt x="33341" y="203251"/>
                </a:lnTo>
                <a:lnTo>
                  <a:pt x="39310" y="203972"/>
                </a:lnTo>
                <a:lnTo>
                  <a:pt x="45139" y="204292"/>
                </a:lnTo>
                <a:lnTo>
                  <a:pt x="53443" y="204434"/>
                </a:lnTo>
                <a:lnTo>
                  <a:pt x="78848" y="204526"/>
                </a:lnTo>
                <a:lnTo>
                  <a:pt x="84786" y="203581"/>
                </a:lnTo>
                <a:lnTo>
                  <a:pt x="89698" y="201999"/>
                </a:lnTo>
                <a:lnTo>
                  <a:pt x="103702" y="195221"/>
                </a:lnTo>
                <a:lnTo>
                  <a:pt x="125500" y="184397"/>
                </a:lnTo>
                <a:lnTo>
                  <a:pt x="132080" y="180637"/>
                </a:lnTo>
                <a:lnTo>
                  <a:pt x="139325" y="176225"/>
                </a:lnTo>
                <a:lnTo>
                  <a:pt x="147012" y="171379"/>
                </a:lnTo>
                <a:lnTo>
                  <a:pt x="154042" y="166243"/>
                </a:lnTo>
                <a:lnTo>
                  <a:pt x="160633" y="160914"/>
                </a:lnTo>
                <a:lnTo>
                  <a:pt x="166932" y="155457"/>
                </a:lnTo>
                <a:lnTo>
                  <a:pt x="174942" y="148960"/>
                </a:lnTo>
                <a:lnTo>
                  <a:pt x="194001" y="134123"/>
                </a:lnTo>
                <a:lnTo>
                  <a:pt x="201560" y="127118"/>
                </a:lnTo>
                <a:lnTo>
                  <a:pt x="207552" y="120543"/>
                </a:lnTo>
                <a:lnTo>
                  <a:pt x="212499" y="114255"/>
                </a:lnTo>
                <a:lnTo>
                  <a:pt x="216750" y="109110"/>
                </a:lnTo>
                <a:lnTo>
                  <a:pt x="220536" y="104728"/>
                </a:lnTo>
                <a:lnTo>
                  <a:pt x="230966" y="93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"/>
          <p:cNvSpPr/>
          <p:nvPr/>
        </p:nvSpPr>
        <p:spPr>
          <a:xfrm>
            <a:off x="5034915" y="4054792"/>
            <a:ext cx="68581" cy="137161"/>
          </a:xfrm>
          <a:custGeom>
            <a:avLst/>
            <a:gdLst/>
            <a:ahLst/>
            <a:cxnLst/>
            <a:rect l="0" t="0" r="0" b="0"/>
            <a:pathLst>
              <a:path w="68581" h="137161">
                <a:moveTo>
                  <a:pt x="68580" y="137160"/>
                </a:moveTo>
                <a:lnTo>
                  <a:pt x="64029" y="128058"/>
                </a:lnTo>
                <a:lnTo>
                  <a:pt x="61736" y="124425"/>
                </a:lnTo>
                <a:lnTo>
                  <a:pt x="59255" y="121050"/>
                </a:lnTo>
                <a:lnTo>
                  <a:pt x="56648" y="117847"/>
                </a:lnTo>
                <a:lnTo>
                  <a:pt x="54910" y="112855"/>
                </a:lnTo>
                <a:lnTo>
                  <a:pt x="53752" y="106669"/>
                </a:lnTo>
                <a:lnTo>
                  <a:pt x="52979" y="99688"/>
                </a:lnTo>
                <a:lnTo>
                  <a:pt x="51512" y="94081"/>
                </a:lnTo>
                <a:lnTo>
                  <a:pt x="49581" y="89391"/>
                </a:lnTo>
                <a:lnTo>
                  <a:pt x="47341" y="85311"/>
                </a:lnTo>
                <a:lnTo>
                  <a:pt x="39638" y="70468"/>
                </a:lnTo>
                <a:lnTo>
                  <a:pt x="37855" y="66029"/>
                </a:lnTo>
                <a:lnTo>
                  <a:pt x="36667" y="62117"/>
                </a:lnTo>
                <a:lnTo>
                  <a:pt x="35874" y="58556"/>
                </a:lnTo>
                <a:lnTo>
                  <a:pt x="34394" y="54278"/>
                </a:lnTo>
                <a:lnTo>
                  <a:pt x="32454" y="49520"/>
                </a:lnTo>
                <a:lnTo>
                  <a:pt x="30208" y="44443"/>
                </a:lnTo>
                <a:lnTo>
                  <a:pt x="28711" y="40106"/>
                </a:lnTo>
                <a:lnTo>
                  <a:pt x="27713" y="36262"/>
                </a:lnTo>
                <a:lnTo>
                  <a:pt x="27048" y="32748"/>
                </a:lnTo>
                <a:lnTo>
                  <a:pt x="24699" y="28499"/>
                </a:lnTo>
                <a:lnTo>
                  <a:pt x="21229" y="23762"/>
                </a:lnTo>
                <a:lnTo>
                  <a:pt x="17009" y="18699"/>
                </a:lnTo>
                <a:lnTo>
                  <a:pt x="13244" y="14371"/>
                </a:lnTo>
                <a:lnTo>
                  <a:pt x="9782" y="105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"/>
          <p:cNvSpPr/>
          <p:nvPr/>
        </p:nvSpPr>
        <p:spPr>
          <a:xfrm>
            <a:off x="4692015" y="3394710"/>
            <a:ext cx="351473" cy="694373"/>
          </a:xfrm>
          <a:custGeom>
            <a:avLst/>
            <a:gdLst/>
            <a:ahLst/>
            <a:cxnLst/>
            <a:rect l="0" t="0" r="0" b="0"/>
            <a:pathLst>
              <a:path w="351473" h="694373">
                <a:moveTo>
                  <a:pt x="351472" y="694372"/>
                </a:moveTo>
                <a:lnTo>
                  <a:pt x="345580" y="681637"/>
                </a:lnTo>
                <a:lnTo>
                  <a:pt x="344091" y="675059"/>
                </a:lnTo>
                <a:lnTo>
                  <a:pt x="334151" y="656900"/>
                </a:lnTo>
                <a:lnTo>
                  <a:pt x="329486" y="644063"/>
                </a:lnTo>
                <a:lnTo>
                  <a:pt x="326461" y="632960"/>
                </a:lnTo>
                <a:lnTo>
                  <a:pt x="316545" y="616592"/>
                </a:lnTo>
                <a:lnTo>
                  <a:pt x="300389" y="592176"/>
                </a:lnTo>
                <a:lnTo>
                  <a:pt x="290668" y="572434"/>
                </a:lnTo>
                <a:lnTo>
                  <a:pt x="288076" y="564502"/>
                </a:lnTo>
                <a:lnTo>
                  <a:pt x="277576" y="545530"/>
                </a:lnTo>
                <a:lnTo>
                  <a:pt x="270776" y="535136"/>
                </a:lnTo>
                <a:lnTo>
                  <a:pt x="260679" y="518508"/>
                </a:lnTo>
                <a:lnTo>
                  <a:pt x="252065" y="502863"/>
                </a:lnTo>
                <a:lnTo>
                  <a:pt x="241886" y="483209"/>
                </a:lnTo>
                <a:lnTo>
                  <a:pt x="236092" y="466855"/>
                </a:lnTo>
                <a:lnTo>
                  <a:pt x="230290" y="446937"/>
                </a:lnTo>
                <a:lnTo>
                  <a:pt x="224271" y="432954"/>
                </a:lnTo>
                <a:lnTo>
                  <a:pt x="211124" y="405566"/>
                </a:lnTo>
                <a:lnTo>
                  <a:pt x="204005" y="391071"/>
                </a:lnTo>
                <a:lnTo>
                  <a:pt x="123523" y="208466"/>
                </a:lnTo>
                <a:lnTo>
                  <a:pt x="91632" y="140719"/>
                </a:lnTo>
                <a:lnTo>
                  <a:pt x="84900" y="125245"/>
                </a:lnTo>
                <a:lnTo>
                  <a:pt x="62702" y="70777"/>
                </a:lnTo>
                <a:lnTo>
                  <a:pt x="57041" y="58614"/>
                </a:lnTo>
                <a:lnTo>
                  <a:pt x="51362" y="47649"/>
                </a:lnTo>
                <a:lnTo>
                  <a:pt x="40925" y="30702"/>
                </a:lnTo>
                <a:lnTo>
                  <a:pt x="36808" y="26183"/>
                </a:lnTo>
                <a:lnTo>
                  <a:pt x="33111" y="23170"/>
                </a:lnTo>
                <a:lnTo>
                  <a:pt x="30646" y="20209"/>
                </a:lnTo>
                <a:lnTo>
                  <a:pt x="29003" y="17283"/>
                </a:lnTo>
                <a:lnTo>
                  <a:pt x="27908" y="14379"/>
                </a:lnTo>
                <a:lnTo>
                  <a:pt x="24151" y="8613"/>
                </a:lnTo>
                <a:lnTo>
                  <a:pt x="21815" y="5742"/>
                </a:lnTo>
                <a:lnTo>
                  <a:pt x="19306" y="3828"/>
                </a:lnTo>
                <a:lnTo>
                  <a:pt x="16680" y="2552"/>
                </a:lnTo>
                <a:lnTo>
                  <a:pt x="10975" y="7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"/>
          <p:cNvSpPr/>
          <p:nvPr/>
        </p:nvSpPr>
        <p:spPr>
          <a:xfrm>
            <a:off x="4632007" y="3310476"/>
            <a:ext cx="248603" cy="152815"/>
          </a:xfrm>
          <a:custGeom>
            <a:avLst/>
            <a:gdLst/>
            <a:ahLst/>
            <a:cxnLst/>
            <a:rect l="0" t="0" r="0" b="0"/>
            <a:pathLst>
              <a:path w="248603" h="152815">
                <a:moveTo>
                  <a:pt x="0" y="152814"/>
                </a:moveTo>
                <a:lnTo>
                  <a:pt x="4551" y="152814"/>
                </a:lnTo>
                <a:lnTo>
                  <a:pt x="5892" y="150908"/>
                </a:lnTo>
                <a:lnTo>
                  <a:pt x="6785" y="147734"/>
                </a:lnTo>
                <a:lnTo>
                  <a:pt x="7381" y="143712"/>
                </a:lnTo>
                <a:lnTo>
                  <a:pt x="7778" y="138173"/>
                </a:lnTo>
                <a:lnTo>
                  <a:pt x="8043" y="131623"/>
                </a:lnTo>
                <a:lnTo>
                  <a:pt x="8468" y="109681"/>
                </a:lnTo>
                <a:lnTo>
                  <a:pt x="8541" y="94737"/>
                </a:lnTo>
                <a:lnTo>
                  <a:pt x="9504" y="88378"/>
                </a:lnTo>
                <a:lnTo>
                  <a:pt x="11099" y="81282"/>
                </a:lnTo>
                <a:lnTo>
                  <a:pt x="13114" y="73693"/>
                </a:lnTo>
                <a:lnTo>
                  <a:pt x="14458" y="66729"/>
                </a:lnTo>
                <a:lnTo>
                  <a:pt x="15353" y="60181"/>
                </a:lnTo>
                <a:lnTo>
                  <a:pt x="15950" y="53912"/>
                </a:lnTo>
                <a:lnTo>
                  <a:pt x="17301" y="47826"/>
                </a:lnTo>
                <a:lnTo>
                  <a:pt x="19154" y="41865"/>
                </a:lnTo>
                <a:lnTo>
                  <a:pt x="21342" y="35985"/>
                </a:lnTo>
                <a:lnTo>
                  <a:pt x="23753" y="30160"/>
                </a:lnTo>
                <a:lnTo>
                  <a:pt x="26313" y="24372"/>
                </a:lnTo>
                <a:lnTo>
                  <a:pt x="28972" y="18609"/>
                </a:lnTo>
                <a:lnTo>
                  <a:pt x="31697" y="14766"/>
                </a:lnTo>
                <a:lnTo>
                  <a:pt x="34466" y="12204"/>
                </a:lnTo>
                <a:lnTo>
                  <a:pt x="40083" y="8405"/>
                </a:lnTo>
                <a:lnTo>
                  <a:pt x="42915" y="6059"/>
                </a:lnTo>
                <a:lnTo>
                  <a:pt x="45755" y="3542"/>
                </a:lnTo>
                <a:lnTo>
                  <a:pt x="48601" y="1864"/>
                </a:lnTo>
                <a:lnTo>
                  <a:pt x="54303" y="0"/>
                </a:lnTo>
                <a:lnTo>
                  <a:pt x="57157" y="456"/>
                </a:lnTo>
                <a:lnTo>
                  <a:pt x="62868" y="3501"/>
                </a:lnTo>
                <a:lnTo>
                  <a:pt x="66677" y="4695"/>
                </a:lnTo>
                <a:lnTo>
                  <a:pt x="71121" y="5490"/>
                </a:lnTo>
                <a:lnTo>
                  <a:pt x="75989" y="6021"/>
                </a:lnTo>
                <a:lnTo>
                  <a:pt x="80187" y="7326"/>
                </a:lnTo>
                <a:lnTo>
                  <a:pt x="87391" y="11318"/>
                </a:lnTo>
                <a:lnTo>
                  <a:pt x="93503" y="14668"/>
                </a:lnTo>
                <a:lnTo>
                  <a:pt x="110455" y="23470"/>
                </a:lnTo>
                <a:lnTo>
                  <a:pt x="117452" y="28485"/>
                </a:lnTo>
                <a:lnTo>
                  <a:pt x="123069" y="33733"/>
                </a:lnTo>
                <a:lnTo>
                  <a:pt x="127766" y="39136"/>
                </a:lnTo>
                <a:lnTo>
                  <a:pt x="137565" y="48454"/>
                </a:lnTo>
                <a:lnTo>
                  <a:pt x="192552" y="97831"/>
                </a:lnTo>
                <a:lnTo>
                  <a:pt x="206384" y="110911"/>
                </a:lnTo>
                <a:lnTo>
                  <a:pt x="225548" y="129787"/>
                </a:lnTo>
                <a:lnTo>
                  <a:pt x="228470" y="131747"/>
                </a:lnTo>
                <a:lnTo>
                  <a:pt x="234257" y="133926"/>
                </a:lnTo>
                <a:lnTo>
                  <a:pt x="240004" y="137434"/>
                </a:lnTo>
                <a:lnTo>
                  <a:pt x="248602" y="1442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"/>
          <p:cNvSpPr/>
          <p:nvPr/>
        </p:nvSpPr>
        <p:spPr>
          <a:xfrm>
            <a:off x="5154929" y="4286250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1" y="22895"/>
                </a:lnTo>
                <a:lnTo>
                  <a:pt x="4551" y="26693"/>
                </a:lnTo>
                <a:lnTo>
                  <a:pt x="16946" y="53773"/>
                </a:lnTo>
                <a:lnTo>
                  <a:pt x="60008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"/>
          <p:cNvSpPr/>
          <p:nvPr/>
        </p:nvSpPr>
        <p:spPr>
          <a:xfrm>
            <a:off x="5309234" y="4551997"/>
            <a:ext cx="68582" cy="154306"/>
          </a:xfrm>
          <a:custGeom>
            <a:avLst/>
            <a:gdLst/>
            <a:ahLst/>
            <a:cxnLst/>
            <a:rect l="0" t="0" r="0" b="0"/>
            <a:pathLst>
              <a:path w="68582" h="154306">
                <a:moveTo>
                  <a:pt x="0" y="0"/>
                </a:moveTo>
                <a:lnTo>
                  <a:pt x="4552" y="9102"/>
                </a:lnTo>
                <a:lnTo>
                  <a:pt x="5892" y="12736"/>
                </a:lnTo>
                <a:lnTo>
                  <a:pt x="6786" y="16110"/>
                </a:lnTo>
                <a:lnTo>
                  <a:pt x="7382" y="19313"/>
                </a:lnTo>
                <a:lnTo>
                  <a:pt x="9684" y="24305"/>
                </a:lnTo>
                <a:lnTo>
                  <a:pt x="13124" y="30491"/>
                </a:lnTo>
                <a:lnTo>
                  <a:pt x="17322" y="37472"/>
                </a:lnTo>
                <a:lnTo>
                  <a:pt x="22026" y="45937"/>
                </a:lnTo>
                <a:lnTo>
                  <a:pt x="32332" y="65501"/>
                </a:lnTo>
                <a:lnTo>
                  <a:pt x="36795" y="73195"/>
                </a:lnTo>
                <a:lnTo>
                  <a:pt x="40723" y="79277"/>
                </a:lnTo>
                <a:lnTo>
                  <a:pt x="44293" y="84283"/>
                </a:lnTo>
                <a:lnTo>
                  <a:pt x="46674" y="89527"/>
                </a:lnTo>
                <a:lnTo>
                  <a:pt x="48262" y="94927"/>
                </a:lnTo>
                <a:lnTo>
                  <a:pt x="49319" y="100432"/>
                </a:lnTo>
                <a:lnTo>
                  <a:pt x="50977" y="105055"/>
                </a:lnTo>
                <a:lnTo>
                  <a:pt x="53035" y="109089"/>
                </a:lnTo>
                <a:lnTo>
                  <a:pt x="55359" y="112731"/>
                </a:lnTo>
                <a:lnTo>
                  <a:pt x="56909" y="116112"/>
                </a:lnTo>
                <a:lnTo>
                  <a:pt x="57942" y="119318"/>
                </a:lnTo>
                <a:lnTo>
                  <a:pt x="68581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"/>
          <p:cNvSpPr/>
          <p:nvPr/>
        </p:nvSpPr>
        <p:spPr>
          <a:xfrm>
            <a:off x="5386387" y="4852035"/>
            <a:ext cx="77154" cy="145733"/>
          </a:xfrm>
          <a:custGeom>
            <a:avLst/>
            <a:gdLst/>
            <a:ahLst/>
            <a:cxnLst/>
            <a:rect l="0" t="0" r="0" b="0"/>
            <a:pathLst>
              <a:path w="77154" h="145733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9683" y="24305"/>
                </a:lnTo>
                <a:lnTo>
                  <a:pt x="13123" y="30491"/>
                </a:lnTo>
                <a:lnTo>
                  <a:pt x="17321" y="37472"/>
                </a:lnTo>
                <a:lnTo>
                  <a:pt x="21072" y="44031"/>
                </a:lnTo>
                <a:lnTo>
                  <a:pt x="27780" y="56399"/>
                </a:lnTo>
                <a:lnTo>
                  <a:pt x="30903" y="61412"/>
                </a:lnTo>
                <a:lnTo>
                  <a:pt x="33937" y="65706"/>
                </a:lnTo>
                <a:lnTo>
                  <a:pt x="36912" y="69521"/>
                </a:lnTo>
                <a:lnTo>
                  <a:pt x="38895" y="73970"/>
                </a:lnTo>
                <a:lnTo>
                  <a:pt x="40218" y="78841"/>
                </a:lnTo>
                <a:lnTo>
                  <a:pt x="41100" y="83993"/>
                </a:lnTo>
                <a:lnTo>
                  <a:pt x="42640" y="89333"/>
                </a:lnTo>
                <a:lnTo>
                  <a:pt x="44619" y="94797"/>
                </a:lnTo>
                <a:lnTo>
                  <a:pt x="46891" y="100346"/>
                </a:lnTo>
                <a:lnTo>
                  <a:pt x="49358" y="104997"/>
                </a:lnTo>
                <a:lnTo>
                  <a:pt x="51956" y="109050"/>
                </a:lnTo>
                <a:lnTo>
                  <a:pt x="54640" y="112705"/>
                </a:lnTo>
                <a:lnTo>
                  <a:pt x="57381" y="117047"/>
                </a:lnTo>
                <a:lnTo>
                  <a:pt x="60162" y="121846"/>
                </a:lnTo>
                <a:lnTo>
                  <a:pt x="77153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"/>
          <p:cNvSpPr/>
          <p:nvPr/>
        </p:nvSpPr>
        <p:spPr>
          <a:xfrm>
            <a:off x="5497829" y="5117782"/>
            <a:ext cx="102872" cy="197169"/>
          </a:xfrm>
          <a:custGeom>
            <a:avLst/>
            <a:gdLst/>
            <a:ahLst/>
            <a:cxnLst/>
            <a:rect l="0" t="0" r="0" b="0"/>
            <a:pathLst>
              <a:path w="102872" h="197169">
                <a:moveTo>
                  <a:pt x="0" y="0"/>
                </a:moveTo>
                <a:lnTo>
                  <a:pt x="4551" y="9102"/>
                </a:lnTo>
                <a:lnTo>
                  <a:pt x="7797" y="16546"/>
                </a:lnTo>
                <a:lnTo>
                  <a:pt x="16483" y="37516"/>
                </a:lnTo>
                <a:lnTo>
                  <a:pt x="24324" y="50728"/>
                </a:lnTo>
                <a:lnTo>
                  <a:pt x="34313" y="65252"/>
                </a:lnTo>
                <a:lnTo>
                  <a:pt x="45736" y="80649"/>
                </a:lnTo>
                <a:lnTo>
                  <a:pt x="54303" y="92818"/>
                </a:lnTo>
                <a:lnTo>
                  <a:pt x="60968" y="102836"/>
                </a:lnTo>
                <a:lnTo>
                  <a:pt x="66363" y="111420"/>
                </a:lnTo>
                <a:lnTo>
                  <a:pt x="70912" y="119047"/>
                </a:lnTo>
                <a:lnTo>
                  <a:pt x="74897" y="126037"/>
                </a:lnTo>
                <a:lnTo>
                  <a:pt x="78506" y="132603"/>
                </a:lnTo>
                <a:lnTo>
                  <a:pt x="80913" y="137932"/>
                </a:lnTo>
                <a:lnTo>
                  <a:pt x="102871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"/>
          <p:cNvSpPr/>
          <p:nvPr/>
        </p:nvSpPr>
        <p:spPr>
          <a:xfrm>
            <a:off x="5703570" y="5477827"/>
            <a:ext cx="145733" cy="257176"/>
          </a:xfrm>
          <a:custGeom>
            <a:avLst/>
            <a:gdLst/>
            <a:ahLst/>
            <a:cxnLst/>
            <a:rect l="0" t="0" r="0" b="0"/>
            <a:pathLst>
              <a:path w="145733" h="257176">
                <a:moveTo>
                  <a:pt x="0" y="0"/>
                </a:moveTo>
                <a:lnTo>
                  <a:pt x="0" y="9102"/>
                </a:lnTo>
                <a:lnTo>
                  <a:pt x="1905" y="15593"/>
                </a:lnTo>
                <a:lnTo>
                  <a:pt x="5080" y="23730"/>
                </a:lnTo>
                <a:lnTo>
                  <a:pt x="12735" y="41027"/>
                </a:lnTo>
                <a:lnTo>
                  <a:pt x="19312" y="55064"/>
                </a:lnTo>
                <a:lnTo>
                  <a:pt x="28370" y="73677"/>
                </a:lnTo>
                <a:lnTo>
                  <a:pt x="32248" y="79598"/>
                </a:lnTo>
                <a:lnTo>
                  <a:pt x="36739" y="85450"/>
                </a:lnTo>
                <a:lnTo>
                  <a:pt x="41637" y="91257"/>
                </a:lnTo>
                <a:lnTo>
                  <a:pt x="49666" y="103700"/>
                </a:lnTo>
                <a:lnTo>
                  <a:pt x="59780" y="120569"/>
                </a:lnTo>
                <a:lnTo>
                  <a:pt x="71286" y="140387"/>
                </a:lnTo>
                <a:lnTo>
                  <a:pt x="81814" y="157409"/>
                </a:lnTo>
                <a:lnTo>
                  <a:pt x="91690" y="172567"/>
                </a:lnTo>
                <a:lnTo>
                  <a:pt x="101131" y="186482"/>
                </a:lnTo>
                <a:lnTo>
                  <a:pt x="119242" y="214644"/>
                </a:lnTo>
                <a:lnTo>
                  <a:pt x="14573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"/>
          <p:cNvSpPr/>
          <p:nvPr/>
        </p:nvSpPr>
        <p:spPr>
          <a:xfrm>
            <a:off x="5772150" y="5760720"/>
            <a:ext cx="282775" cy="265737"/>
          </a:xfrm>
          <a:custGeom>
            <a:avLst/>
            <a:gdLst/>
            <a:ahLst/>
            <a:cxnLst/>
            <a:rect l="0" t="0" r="0" b="0"/>
            <a:pathLst>
              <a:path w="282775" h="265737">
                <a:moveTo>
                  <a:pt x="0" y="111442"/>
                </a:moveTo>
                <a:lnTo>
                  <a:pt x="19312" y="130755"/>
                </a:lnTo>
                <a:lnTo>
                  <a:pt x="27951" y="136853"/>
                </a:lnTo>
                <a:lnTo>
                  <a:pt x="32921" y="139813"/>
                </a:lnTo>
                <a:lnTo>
                  <a:pt x="40983" y="145641"/>
                </a:lnTo>
                <a:lnTo>
                  <a:pt x="44468" y="148529"/>
                </a:lnTo>
                <a:lnTo>
                  <a:pt x="49647" y="151407"/>
                </a:lnTo>
                <a:lnTo>
                  <a:pt x="55958" y="154278"/>
                </a:lnTo>
                <a:lnTo>
                  <a:pt x="63023" y="157144"/>
                </a:lnTo>
                <a:lnTo>
                  <a:pt x="69637" y="160960"/>
                </a:lnTo>
                <a:lnTo>
                  <a:pt x="75952" y="165409"/>
                </a:lnTo>
                <a:lnTo>
                  <a:pt x="82067" y="170280"/>
                </a:lnTo>
                <a:lnTo>
                  <a:pt x="88049" y="174480"/>
                </a:lnTo>
                <a:lnTo>
                  <a:pt x="93942" y="178232"/>
                </a:lnTo>
                <a:lnTo>
                  <a:pt x="99775" y="181687"/>
                </a:lnTo>
                <a:lnTo>
                  <a:pt x="105569" y="185894"/>
                </a:lnTo>
                <a:lnTo>
                  <a:pt x="111337" y="190604"/>
                </a:lnTo>
                <a:lnTo>
                  <a:pt x="117087" y="195649"/>
                </a:lnTo>
                <a:lnTo>
                  <a:pt x="122825" y="199965"/>
                </a:lnTo>
                <a:lnTo>
                  <a:pt x="128556" y="203795"/>
                </a:lnTo>
                <a:lnTo>
                  <a:pt x="134281" y="207301"/>
                </a:lnTo>
                <a:lnTo>
                  <a:pt x="141908" y="212496"/>
                </a:lnTo>
                <a:lnTo>
                  <a:pt x="160542" y="225887"/>
                </a:lnTo>
                <a:lnTo>
                  <a:pt x="168941" y="231554"/>
                </a:lnTo>
                <a:lnTo>
                  <a:pt x="176445" y="236284"/>
                </a:lnTo>
                <a:lnTo>
                  <a:pt x="183352" y="240390"/>
                </a:lnTo>
                <a:lnTo>
                  <a:pt x="189862" y="244080"/>
                </a:lnTo>
                <a:lnTo>
                  <a:pt x="202175" y="250720"/>
                </a:lnTo>
                <a:lnTo>
                  <a:pt x="207174" y="252872"/>
                </a:lnTo>
                <a:lnTo>
                  <a:pt x="215267" y="255262"/>
                </a:lnTo>
                <a:lnTo>
                  <a:pt x="222039" y="258865"/>
                </a:lnTo>
                <a:lnTo>
                  <a:pt x="225178" y="261159"/>
                </a:lnTo>
                <a:lnTo>
                  <a:pt x="231206" y="263708"/>
                </a:lnTo>
                <a:lnTo>
                  <a:pt x="238013" y="264841"/>
                </a:lnTo>
                <a:lnTo>
                  <a:pt x="242496" y="265143"/>
                </a:lnTo>
                <a:lnTo>
                  <a:pt x="251603" y="265479"/>
                </a:lnTo>
                <a:lnTo>
                  <a:pt x="262085" y="265667"/>
                </a:lnTo>
                <a:lnTo>
                  <a:pt x="272520" y="265736"/>
                </a:lnTo>
                <a:lnTo>
                  <a:pt x="276060" y="263203"/>
                </a:lnTo>
                <a:lnTo>
                  <a:pt x="278337" y="261193"/>
                </a:lnTo>
                <a:lnTo>
                  <a:pt x="279856" y="257949"/>
                </a:lnTo>
                <a:lnTo>
                  <a:pt x="280868" y="253881"/>
                </a:lnTo>
                <a:lnTo>
                  <a:pt x="281543" y="249264"/>
                </a:lnTo>
                <a:lnTo>
                  <a:pt x="282292" y="241593"/>
                </a:lnTo>
                <a:lnTo>
                  <a:pt x="282626" y="234057"/>
                </a:lnTo>
                <a:lnTo>
                  <a:pt x="282774" y="224358"/>
                </a:lnTo>
                <a:lnTo>
                  <a:pt x="281861" y="218151"/>
                </a:lnTo>
                <a:lnTo>
                  <a:pt x="280299" y="211157"/>
                </a:lnTo>
                <a:lnTo>
                  <a:pt x="278307" y="203636"/>
                </a:lnTo>
                <a:lnTo>
                  <a:pt x="271012" y="167340"/>
                </a:lnTo>
                <a:lnTo>
                  <a:pt x="262372" y="122951"/>
                </a:lnTo>
                <a:lnTo>
                  <a:pt x="255357" y="90522"/>
                </a:lnTo>
                <a:lnTo>
                  <a:pt x="253105" y="78446"/>
                </a:lnTo>
                <a:lnTo>
                  <a:pt x="251604" y="68489"/>
                </a:lnTo>
                <a:lnTo>
                  <a:pt x="250603" y="59947"/>
                </a:lnTo>
                <a:lnTo>
                  <a:pt x="248984" y="52347"/>
                </a:lnTo>
                <a:lnTo>
                  <a:pt x="246952" y="45375"/>
                </a:lnTo>
                <a:lnTo>
                  <a:pt x="244644" y="38823"/>
                </a:lnTo>
                <a:lnTo>
                  <a:pt x="243106" y="31596"/>
                </a:lnTo>
                <a:lnTo>
                  <a:pt x="242080" y="23922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"/>
          <p:cNvSpPr/>
          <p:nvPr/>
        </p:nvSpPr>
        <p:spPr>
          <a:xfrm>
            <a:off x="4880609" y="3240405"/>
            <a:ext cx="173732" cy="265739"/>
          </a:xfrm>
          <a:custGeom>
            <a:avLst/>
            <a:gdLst/>
            <a:ahLst/>
            <a:cxnLst/>
            <a:rect l="0" t="0" r="0" b="0"/>
            <a:pathLst>
              <a:path w="173732" h="265739">
                <a:moveTo>
                  <a:pt x="0" y="0"/>
                </a:moveTo>
                <a:lnTo>
                  <a:pt x="9103" y="9101"/>
                </a:lnTo>
                <a:lnTo>
                  <a:pt x="11783" y="12735"/>
                </a:lnTo>
                <a:lnTo>
                  <a:pt x="14762" y="19312"/>
                </a:lnTo>
                <a:lnTo>
                  <a:pt x="18414" y="23352"/>
                </a:lnTo>
                <a:lnTo>
                  <a:pt x="23706" y="27950"/>
                </a:lnTo>
                <a:lnTo>
                  <a:pt x="30092" y="32921"/>
                </a:lnTo>
                <a:lnTo>
                  <a:pt x="34349" y="37187"/>
                </a:lnTo>
                <a:lnTo>
                  <a:pt x="39079" y="44467"/>
                </a:lnTo>
                <a:lnTo>
                  <a:pt x="42245" y="46790"/>
                </a:lnTo>
                <a:lnTo>
                  <a:pt x="46261" y="48338"/>
                </a:lnTo>
                <a:lnTo>
                  <a:pt x="50844" y="49370"/>
                </a:lnTo>
                <a:lnTo>
                  <a:pt x="54851" y="51963"/>
                </a:lnTo>
                <a:lnTo>
                  <a:pt x="58475" y="55597"/>
                </a:lnTo>
                <a:lnTo>
                  <a:pt x="61843" y="59925"/>
                </a:lnTo>
                <a:lnTo>
                  <a:pt x="65042" y="63762"/>
                </a:lnTo>
                <a:lnTo>
                  <a:pt x="68126" y="67273"/>
                </a:lnTo>
                <a:lnTo>
                  <a:pt x="74093" y="73714"/>
                </a:lnTo>
                <a:lnTo>
                  <a:pt x="82808" y="82695"/>
                </a:lnTo>
                <a:lnTo>
                  <a:pt x="97148" y="97132"/>
                </a:lnTo>
                <a:lnTo>
                  <a:pt x="100008" y="100949"/>
                </a:lnTo>
                <a:lnTo>
                  <a:pt x="102867" y="105400"/>
                </a:lnTo>
                <a:lnTo>
                  <a:pt x="105726" y="110271"/>
                </a:lnTo>
                <a:lnTo>
                  <a:pt x="108584" y="114472"/>
                </a:lnTo>
                <a:lnTo>
                  <a:pt x="111442" y="118224"/>
                </a:lnTo>
                <a:lnTo>
                  <a:pt x="114300" y="121678"/>
                </a:lnTo>
                <a:lnTo>
                  <a:pt x="118110" y="127792"/>
                </a:lnTo>
                <a:lnTo>
                  <a:pt x="122555" y="135677"/>
                </a:lnTo>
                <a:lnTo>
                  <a:pt x="127424" y="144743"/>
                </a:lnTo>
                <a:lnTo>
                  <a:pt x="131622" y="151741"/>
                </a:lnTo>
                <a:lnTo>
                  <a:pt x="135373" y="157358"/>
                </a:lnTo>
                <a:lnTo>
                  <a:pt x="138826" y="162055"/>
                </a:lnTo>
                <a:lnTo>
                  <a:pt x="142081" y="167092"/>
                </a:lnTo>
                <a:lnTo>
                  <a:pt x="145203" y="172354"/>
                </a:lnTo>
                <a:lnTo>
                  <a:pt x="148237" y="177768"/>
                </a:lnTo>
                <a:lnTo>
                  <a:pt x="150260" y="182329"/>
                </a:lnTo>
                <a:lnTo>
                  <a:pt x="152508" y="189937"/>
                </a:lnTo>
                <a:lnTo>
                  <a:pt x="156046" y="196494"/>
                </a:lnTo>
                <a:lnTo>
                  <a:pt x="158323" y="199576"/>
                </a:lnTo>
                <a:lnTo>
                  <a:pt x="159842" y="203535"/>
                </a:lnTo>
                <a:lnTo>
                  <a:pt x="160854" y="208080"/>
                </a:lnTo>
                <a:lnTo>
                  <a:pt x="161528" y="213015"/>
                </a:lnTo>
                <a:lnTo>
                  <a:pt x="163884" y="220115"/>
                </a:lnTo>
                <a:lnTo>
                  <a:pt x="167358" y="228658"/>
                </a:lnTo>
                <a:lnTo>
                  <a:pt x="171580" y="238164"/>
                </a:lnTo>
                <a:lnTo>
                  <a:pt x="173442" y="246406"/>
                </a:lnTo>
                <a:lnTo>
                  <a:pt x="173731" y="253805"/>
                </a:lnTo>
                <a:lnTo>
                  <a:pt x="172970" y="260643"/>
                </a:lnTo>
                <a:lnTo>
                  <a:pt x="171511" y="264250"/>
                </a:lnTo>
                <a:lnTo>
                  <a:pt x="169586" y="265701"/>
                </a:lnTo>
                <a:lnTo>
                  <a:pt x="159652" y="265738"/>
                </a:lnTo>
                <a:lnTo>
                  <a:pt x="156918" y="264789"/>
                </a:lnTo>
                <a:lnTo>
                  <a:pt x="154142" y="263203"/>
                </a:lnTo>
                <a:lnTo>
                  <a:pt x="151339" y="261194"/>
                </a:lnTo>
                <a:lnTo>
                  <a:pt x="148518" y="258901"/>
                </a:lnTo>
                <a:lnTo>
                  <a:pt x="145684" y="256421"/>
                </a:lnTo>
                <a:lnTo>
                  <a:pt x="142843" y="253815"/>
                </a:lnTo>
                <a:lnTo>
                  <a:pt x="139044" y="249220"/>
                </a:lnTo>
                <a:lnTo>
                  <a:pt x="134606" y="243299"/>
                </a:lnTo>
                <a:lnTo>
                  <a:pt x="129743" y="236494"/>
                </a:lnTo>
                <a:lnTo>
                  <a:pt x="125548" y="231005"/>
                </a:lnTo>
                <a:lnTo>
                  <a:pt x="121799" y="226393"/>
                </a:lnTo>
                <a:lnTo>
                  <a:pt x="118347" y="222366"/>
                </a:lnTo>
                <a:lnTo>
                  <a:pt x="114141" y="214919"/>
                </a:lnTo>
                <a:lnTo>
                  <a:pt x="109431" y="205192"/>
                </a:lnTo>
                <a:lnTo>
                  <a:pt x="104387" y="193944"/>
                </a:lnTo>
                <a:lnTo>
                  <a:pt x="101024" y="183589"/>
                </a:lnTo>
                <a:lnTo>
                  <a:pt x="98782" y="173827"/>
                </a:lnTo>
                <a:lnTo>
                  <a:pt x="97287" y="164462"/>
                </a:lnTo>
                <a:lnTo>
                  <a:pt x="96291" y="157266"/>
                </a:lnTo>
                <a:lnTo>
                  <a:pt x="95626" y="151517"/>
                </a:lnTo>
                <a:lnTo>
                  <a:pt x="95184" y="146731"/>
                </a:lnTo>
                <a:lnTo>
                  <a:pt x="95841" y="140683"/>
                </a:lnTo>
                <a:lnTo>
                  <a:pt x="97232" y="133794"/>
                </a:lnTo>
                <a:lnTo>
                  <a:pt x="99111" y="126343"/>
                </a:lnTo>
                <a:lnTo>
                  <a:pt x="101317" y="120423"/>
                </a:lnTo>
                <a:lnTo>
                  <a:pt x="103740" y="115525"/>
                </a:lnTo>
                <a:lnTo>
                  <a:pt x="106307" y="111307"/>
                </a:lnTo>
                <a:lnTo>
                  <a:pt x="108972" y="108494"/>
                </a:lnTo>
                <a:lnTo>
                  <a:pt x="111701" y="106619"/>
                </a:lnTo>
                <a:lnTo>
                  <a:pt x="114472" y="105369"/>
                </a:lnTo>
                <a:lnTo>
                  <a:pt x="116320" y="103584"/>
                </a:lnTo>
                <a:lnTo>
                  <a:pt x="117552" y="101441"/>
                </a:lnTo>
                <a:lnTo>
                  <a:pt x="118373" y="99059"/>
                </a:lnTo>
                <a:lnTo>
                  <a:pt x="121826" y="93874"/>
                </a:lnTo>
                <a:lnTo>
                  <a:pt x="124080" y="91157"/>
                </a:lnTo>
                <a:lnTo>
                  <a:pt x="127488" y="89346"/>
                </a:lnTo>
                <a:lnTo>
                  <a:pt x="131664" y="88139"/>
                </a:lnTo>
                <a:lnTo>
                  <a:pt x="136354" y="87334"/>
                </a:lnTo>
                <a:lnTo>
                  <a:pt x="140433" y="86798"/>
                </a:lnTo>
                <a:lnTo>
                  <a:pt x="144105" y="86440"/>
                </a:lnTo>
                <a:lnTo>
                  <a:pt x="147505" y="86202"/>
                </a:lnTo>
                <a:lnTo>
                  <a:pt x="149772" y="85090"/>
                </a:lnTo>
                <a:lnTo>
                  <a:pt x="151283" y="83397"/>
                </a:lnTo>
                <a:lnTo>
                  <a:pt x="152291" y="81315"/>
                </a:lnTo>
                <a:lnTo>
                  <a:pt x="153915" y="79927"/>
                </a:lnTo>
                <a:lnTo>
                  <a:pt x="155950" y="79002"/>
                </a:lnTo>
                <a:lnTo>
                  <a:pt x="158259" y="78386"/>
                </a:lnTo>
                <a:lnTo>
                  <a:pt x="159799" y="77022"/>
                </a:lnTo>
                <a:lnTo>
                  <a:pt x="160825" y="75160"/>
                </a:lnTo>
                <a:lnTo>
                  <a:pt x="162878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"/>
          <p:cNvSpPr/>
          <p:nvPr/>
        </p:nvSpPr>
        <p:spPr>
          <a:xfrm>
            <a:off x="4794884" y="3163252"/>
            <a:ext cx="22085" cy="8574"/>
          </a:xfrm>
          <a:custGeom>
            <a:avLst/>
            <a:gdLst/>
            <a:ahLst/>
            <a:cxnLst/>
            <a:rect l="0" t="0" r="0" b="0"/>
            <a:pathLst>
              <a:path w="22085" h="8574">
                <a:moveTo>
                  <a:pt x="17145" y="0"/>
                </a:moveTo>
                <a:lnTo>
                  <a:pt x="21696" y="4551"/>
                </a:lnTo>
                <a:lnTo>
                  <a:pt x="22084" y="5891"/>
                </a:lnTo>
                <a:lnTo>
                  <a:pt x="21391" y="6785"/>
                </a:lnTo>
                <a:lnTo>
                  <a:pt x="19975" y="7381"/>
                </a:lnTo>
                <a:lnTo>
                  <a:pt x="18079" y="7778"/>
                </a:lnTo>
                <a:lnTo>
                  <a:pt x="15863" y="8043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266</TotalTime>
  <Words>353</Words>
  <Application>Microsoft Office PowerPoint</Application>
  <PresentationFormat>On-screen Show (4:3)</PresentationFormat>
  <Paragraphs>67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Solstice</vt:lpstr>
      <vt:lpstr>Bitmap Image</vt:lpstr>
      <vt:lpstr>Basic Terms: Undefined Terms</vt:lpstr>
      <vt:lpstr>Objectives</vt:lpstr>
      <vt:lpstr>What is geometry?</vt:lpstr>
      <vt:lpstr>Undefined terms</vt:lpstr>
      <vt:lpstr>What is a point?</vt:lpstr>
      <vt:lpstr>What is a line?</vt:lpstr>
      <vt:lpstr>What is a plane?</vt:lpstr>
      <vt:lpstr>What does it mean to be collinear?</vt:lpstr>
      <vt:lpstr>What does it mean to be coplanar?</vt:lpstr>
      <vt:lpstr>Using what we’ve learned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geometry</dc:title>
  <dc:creator>Ameena</dc:creator>
  <cp:lastModifiedBy>Ameena</cp:lastModifiedBy>
  <cp:revision>24</cp:revision>
  <dcterms:created xsi:type="dcterms:W3CDTF">2008-09-02T22:13:33Z</dcterms:created>
  <dcterms:modified xsi:type="dcterms:W3CDTF">2009-09-14T17:07:07Z</dcterms:modified>
</cp:coreProperties>
</file>